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60" r:id="rId3"/>
    <p:sldId id="257" r:id="rId4"/>
    <p:sldId id="258" r:id="rId5"/>
    <p:sldId id="259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367"/>
    <p:restoredTop sz="94651"/>
  </p:normalViewPr>
  <p:slideViewPr>
    <p:cSldViewPr snapToGrid="0">
      <p:cViewPr varScale="1">
        <p:scale>
          <a:sx n="105" d="100"/>
          <a:sy n="105" d="100"/>
        </p:scale>
        <p:origin x="632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3D4D07-9C1A-21C7-2312-1A0615669ED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4C4433F-8BD0-BB44-D683-4E1177815D0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193FBD8-084E-5CF7-E8AA-AF3029283F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45DBD7-C1D2-9742-90DC-1319F549A3D0}" type="datetimeFigureOut">
              <a:rPr lang="en-US" smtClean="0"/>
              <a:t>5/17/26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449CCAF-8826-5689-A525-4EF5DCB3E8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74586E-EC09-CC8C-3BE8-ED1B8F1BD7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B96425-0866-BD42-9B45-0B5DD5E92A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14156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2CB514-C75A-357C-74B8-A678846E2F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07EAB04-730C-C145-036E-D7CAD9C851C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6BBA19B-4AF9-FDA7-C0B9-79B36107FA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45DBD7-C1D2-9742-90DC-1319F549A3D0}" type="datetimeFigureOut">
              <a:rPr lang="en-US" smtClean="0"/>
              <a:t>5/17/26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982556D-BA79-853F-85B4-B46888DF8D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C5D0EA8-4D84-1791-7184-0A375ED942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B96425-0866-BD42-9B45-0B5DD5E92A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39906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84CD1BC-C5A9-9D9E-D39F-E642FCD1338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C31A57C-06C2-E39F-8DE6-4937BB77F02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5AE867-2757-4E78-A3EF-5AA3A077DA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45DBD7-C1D2-9742-90DC-1319F549A3D0}" type="datetimeFigureOut">
              <a:rPr lang="en-US" smtClean="0"/>
              <a:t>5/17/26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C4AB587-357C-CC64-1B46-09F0535115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4838D05-FE31-F066-617A-15682FC2AF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B96425-0866-BD42-9B45-0B5DD5E92A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4193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0A58AA-5E07-DB3C-AB30-E086D12D74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ABC955-7A13-FAD9-5F81-88D230E914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C5108EA-82B4-503B-08B0-7EBFB9F914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45DBD7-C1D2-9742-90DC-1319F549A3D0}" type="datetimeFigureOut">
              <a:rPr lang="en-US" smtClean="0"/>
              <a:t>5/17/26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2EF441D-1199-C4B7-BE1B-82D851D381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33CAEFD-9A45-6A47-E2B5-485471C75C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B96425-0866-BD42-9B45-0B5DD5E92A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58621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68D0C2-65B3-F544-9BF9-7525CA080D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A17CCBD-2D15-E920-ADFA-5C2F11E7818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B8577DD-41C3-9A59-7C63-4044906A21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45DBD7-C1D2-9742-90DC-1319F549A3D0}" type="datetimeFigureOut">
              <a:rPr lang="en-US" smtClean="0"/>
              <a:t>5/17/26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B0AB443-E6D5-E9A3-0D37-53338F2F0B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C4808DC-1E10-4463-A95E-FD249A3AB4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B96425-0866-BD42-9B45-0B5DD5E92A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60179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62403C-739A-3632-D417-5C9D441C62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8DCA6B-BD9C-921C-288C-BC4849E69E9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E6DD1B6-884C-B11A-FFFA-8397F05D4CE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6E7CD6B-7438-A301-4E0A-B3B4B72052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45DBD7-C1D2-9742-90DC-1319F549A3D0}" type="datetimeFigureOut">
              <a:rPr lang="en-US" smtClean="0"/>
              <a:t>5/17/26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E7E096D-DF38-E232-5983-A27DD085DE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C2FE90D-5DA2-9B60-190A-C30ABC0B7E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B96425-0866-BD42-9B45-0B5DD5E92A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86331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4D703B-935B-5CA7-23C0-5C48870DA5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858A9EB-1F8A-54B8-AA37-B15C3B4A10D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49D311A-B9AB-EE95-F875-331436FE0E8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F5B4E39-6C3F-20F6-8501-021BF7130F7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650821E-C911-B2AD-B216-2A1406B8A4D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B27A097-0862-ECF2-471E-4A3C423360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45DBD7-C1D2-9742-90DC-1319F549A3D0}" type="datetimeFigureOut">
              <a:rPr lang="en-US" smtClean="0"/>
              <a:t>5/17/26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6FB9618-97BD-758B-709E-C67ACA803B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8F271C2-D561-4C58-6E72-AB824CF727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B96425-0866-BD42-9B45-0B5DD5E92A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4066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DFD835-4007-AB42-0596-26038E2FCC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DEB2E7D-3E74-DC36-FC70-16967FFBD4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45DBD7-C1D2-9742-90DC-1319F549A3D0}" type="datetimeFigureOut">
              <a:rPr lang="en-US" smtClean="0"/>
              <a:t>5/17/26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E773EDA-DC84-A73D-0CC1-1DA222C97F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757F1B4-0F49-FEBB-E8CA-3575BA0ADB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B96425-0866-BD42-9B45-0B5DD5E92A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70957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EEF884F-C62B-938C-E362-C3FA4DA362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45DBD7-C1D2-9742-90DC-1319F549A3D0}" type="datetimeFigureOut">
              <a:rPr lang="en-US" smtClean="0"/>
              <a:t>5/17/26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C7B4C65-D291-CC47-04CE-69B6B404CD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4129BC2-8D35-D770-C190-8945BE0F09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B96425-0866-BD42-9B45-0B5DD5E92A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86129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456870-6D15-4B43-01EB-101E33F2C9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732DD2-7FEF-3B56-9FD1-BC1E917481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D9613BD-4215-7542-4FDE-85224A56F2B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936CA4B-2D58-499B-AD4E-B0B0A10075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45DBD7-C1D2-9742-90DC-1319F549A3D0}" type="datetimeFigureOut">
              <a:rPr lang="en-US" smtClean="0"/>
              <a:t>5/17/26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307DE9E-266E-3D81-2A0E-C145788485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D361619-DA10-045C-8ED0-141CE03079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B96425-0866-BD42-9B45-0B5DD5E92A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47909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E90784-2AC9-A862-40F3-1B37C15F53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5C0A589-FEAE-73EF-5F49-874E71B9277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E29AC29-F09D-0277-11EA-37C7878778C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3C4912F-1BD1-A9B5-6B35-EC155E747A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45DBD7-C1D2-9742-90DC-1319F549A3D0}" type="datetimeFigureOut">
              <a:rPr lang="en-US" smtClean="0"/>
              <a:t>5/17/26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616D235-9F85-1754-FD57-E6DFD82DF5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3875C33-6C74-2FD2-32FC-A890B10F71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B96425-0866-BD42-9B45-0B5DD5E92A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94658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8DB40F3-8C90-B5E1-F6E9-681E7C6E61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33CFA00-C134-BB1E-1774-C29A48AD1BC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4944E95-8E99-820C-3407-70DD960D98B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45DBD7-C1D2-9742-90DC-1319F549A3D0}" type="datetimeFigureOut">
              <a:rPr lang="en-US" smtClean="0"/>
              <a:t>5/17/26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66A99D-DBF0-F565-3ADA-47E750C0B97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850CCB1-EAE7-CC97-E432-E0149399B69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B96425-0866-BD42-9B45-0B5DD5E92A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93539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425354-5A09-5EF6-3879-3F7A6C40AD4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1354137"/>
          </a:xfrm>
        </p:spPr>
        <p:txBody>
          <a:bodyPr/>
          <a:lstStyle/>
          <a:p>
            <a:r>
              <a:rPr lang="en-US" dirty="0"/>
              <a:t>The Attraction of Jesus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2EDC925-F3FF-7B35-FFC1-1C14CAF15E0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92200" y="3602038"/>
            <a:ext cx="10045700" cy="1655762"/>
          </a:xfrm>
        </p:spPr>
        <p:txBody>
          <a:bodyPr>
            <a:normAutofit fontScale="92500"/>
          </a:bodyPr>
          <a:lstStyle/>
          <a:p>
            <a:r>
              <a:rPr lang="en-GB" sz="3600" i="1" kern="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No one can come to me unless the Father who sent me draws him. And I will raise him up on the last day. </a:t>
            </a:r>
          </a:p>
          <a:p>
            <a:pPr algn="r"/>
            <a:r>
              <a:rPr lang="en-AU" sz="3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Jn 6:44</a:t>
            </a:r>
            <a:endParaRPr lang="en-GB" sz="3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48209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44C940-E412-840C-7120-B08B4F236B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37083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/>
              <a:t>Galilee today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68124821-09DA-A11B-E798-E33243DE761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8200" y="1085088"/>
            <a:ext cx="10017537" cy="5409470"/>
          </a:xfrm>
        </p:spPr>
      </p:pic>
    </p:spTree>
    <p:extLst>
      <p:ext uri="{BB962C8B-B14F-4D97-AF65-F5344CB8AC3E}">
        <p14:creationId xmlns:p14="http://schemas.microsoft.com/office/powerpoint/2010/main" val="27714525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07E9EE-F456-CFC4-0A90-CC22147CB2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31649"/>
            <a:ext cx="10515600" cy="731520"/>
          </a:xfrm>
        </p:spPr>
        <p:txBody>
          <a:bodyPr>
            <a:normAutofit/>
          </a:bodyPr>
          <a:lstStyle/>
          <a:p>
            <a:pPr algn="ctr"/>
            <a:r>
              <a:rPr lang="en-US" dirty="0"/>
              <a:t>The Attraction of Jesus – Jn 6:44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D22A3B-06FD-1B0D-5A63-186CEE63CE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33856"/>
            <a:ext cx="10515600" cy="522884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2500" b="1" i="1" kern="0" baseline="300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Jn 6:41 </a:t>
            </a:r>
            <a:r>
              <a:rPr lang="en-GB" sz="2500" i="1" kern="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So the Jews grumbled about him, because he said, “I am the bread that came down from heaven.” </a:t>
            </a:r>
            <a:r>
              <a:rPr lang="en-GB" sz="2500" b="1" i="1" kern="0" baseline="300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42 </a:t>
            </a:r>
            <a:r>
              <a:rPr lang="en-GB" sz="2500" i="1" kern="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They said, “Is not this Jesus, the son of Joseph, whose father and mother we know? How does he now say, ‘I have come down from heaven’?” </a:t>
            </a:r>
            <a:r>
              <a:rPr lang="en-GB" sz="2500" i="1" kern="0" baseline="300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43 </a:t>
            </a:r>
            <a:r>
              <a:rPr lang="en-GB" sz="2500" i="1" kern="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Jesus answered them, “Do not grumble among yourselves. </a:t>
            </a:r>
            <a:r>
              <a:rPr lang="en-GB" sz="2500" i="1" kern="0" baseline="300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44 </a:t>
            </a:r>
            <a:r>
              <a:rPr lang="en-GB" sz="2500" b="1" i="1" kern="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No one can come to me unless the Father who sent me draws him. And I will raise him up on the last day.</a:t>
            </a:r>
            <a:r>
              <a:rPr lang="en-GB" sz="2500" i="1" kern="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r>
              <a:rPr lang="en-GB" sz="2500" i="1" kern="0" baseline="300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45 </a:t>
            </a:r>
            <a:r>
              <a:rPr lang="en-GB" sz="2500" i="1" kern="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It is written in the Prophets, ‘And they will all be taught by God.’ Everyone who has heard and learned from the Father comes to me— </a:t>
            </a:r>
            <a:r>
              <a:rPr lang="en-GB" sz="2500" b="1" i="1" kern="0" baseline="300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46 </a:t>
            </a:r>
            <a:r>
              <a:rPr lang="en-GB" sz="2500" i="1" kern="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not that anyone has seen the Father except he who is from God; he has seen the Father. </a:t>
            </a:r>
            <a:r>
              <a:rPr lang="en-GB" sz="2500" b="1" i="1" kern="0" baseline="300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47 </a:t>
            </a:r>
            <a:r>
              <a:rPr lang="en-GB" sz="2500" i="1" kern="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Truly, truly, I say to you, whoever believes has eternal life. </a:t>
            </a:r>
            <a:r>
              <a:rPr lang="en-GB" sz="2500" b="1" i="1" kern="0" baseline="300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48 </a:t>
            </a:r>
            <a:r>
              <a:rPr lang="en-GB" sz="2500" i="1" kern="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 am the bread of life. </a:t>
            </a:r>
            <a:r>
              <a:rPr lang="en-GB" sz="2500" b="1" i="1" kern="0" baseline="300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49 </a:t>
            </a:r>
            <a:r>
              <a:rPr lang="en-GB" sz="2500" i="1" kern="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Your fathers ate the manna in the wilderness, and they died. </a:t>
            </a:r>
            <a:r>
              <a:rPr lang="en-GB" sz="2500" b="1" i="1" kern="0" baseline="300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50 </a:t>
            </a:r>
            <a:r>
              <a:rPr lang="en-GB" sz="2500" i="1" kern="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This is the bread that comes down from heaven, so that one may eat of it and not die. </a:t>
            </a:r>
            <a:r>
              <a:rPr lang="en-GB" sz="2500" b="1" i="1" kern="0" baseline="300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51 </a:t>
            </a:r>
            <a:r>
              <a:rPr lang="en-GB" sz="2500" i="1" kern="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 am the living bread that came down from heaven. If anyone eats of this bread, he will live for ever. And the bread that I will give for the life of the world is my flesh.”   </a:t>
            </a:r>
            <a:endParaRPr lang="en-GB" sz="25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01454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2249B6A1-933A-0EBC-860E-29F14CEAAC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41375"/>
          </a:xfrm>
        </p:spPr>
        <p:txBody>
          <a:bodyPr/>
          <a:lstStyle/>
          <a:p>
            <a:pPr algn="ctr"/>
            <a:r>
              <a:rPr lang="en-US" dirty="0"/>
              <a:t>The Attraction of Jesus – Jn 6:44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7C25B16-5C1B-39D1-ED1F-259B43DC72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20800"/>
            <a:ext cx="10515600" cy="4856163"/>
          </a:xfrm>
        </p:spPr>
        <p:txBody>
          <a:bodyPr/>
          <a:lstStyle/>
          <a:p>
            <a:pPr marL="0" indent="0">
              <a:spcAft>
                <a:spcPts val="600"/>
              </a:spcAft>
              <a:buNone/>
            </a:pPr>
            <a:r>
              <a:rPr lang="en-GB" sz="2500" b="1" i="1" kern="100" baseline="300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53</a:t>
            </a:r>
            <a:r>
              <a:rPr lang="en-GB" sz="2500" i="1" kern="1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“Truly, truly, I say to you, unless you eat the flesh of the Son of Man and drink his blood, you have no life in you. </a:t>
            </a:r>
            <a:r>
              <a:rPr lang="en-GB" sz="2500" b="1" i="1" kern="100" baseline="300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54 </a:t>
            </a:r>
            <a:r>
              <a:rPr lang="en-GB" sz="2500" i="1" kern="1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Whoever feeds on my flesh and drinks my blood has eternal life, and I will raise him up on the last day. </a:t>
            </a:r>
            <a:r>
              <a:rPr lang="en-GB" sz="2500" b="1" i="1" kern="100" baseline="300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55 </a:t>
            </a:r>
            <a:r>
              <a:rPr lang="en-GB" sz="2500" i="1" kern="1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For my flesh is true food, and my blood is true drink. </a:t>
            </a:r>
            <a:r>
              <a:rPr lang="en-GB" sz="2500" b="1" i="1" kern="100" baseline="300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56 </a:t>
            </a:r>
            <a:r>
              <a:rPr lang="en-GB" sz="2500" i="1" kern="1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Whoever feeds on my flesh and drinks my blood abides in me, and I in him ...</a:t>
            </a:r>
            <a:endParaRPr lang="en-GB" sz="25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spcAft>
                <a:spcPts val="600"/>
              </a:spcAft>
              <a:buNone/>
            </a:pPr>
            <a:r>
              <a:rPr lang="en-GB" sz="2500" b="1" i="1" kern="100" baseline="300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66 </a:t>
            </a:r>
            <a:r>
              <a:rPr lang="en-GB" sz="2500" i="1" kern="1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After this many of his disciples turned back and no longer walked with him. </a:t>
            </a:r>
            <a:r>
              <a:rPr lang="en-GB" sz="2500" b="1" i="1" kern="100" baseline="300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67 </a:t>
            </a:r>
            <a:r>
              <a:rPr lang="en-GB" sz="2500" i="1" kern="1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So Jesus said to the Twelve, “Do you want to go away as well?” </a:t>
            </a:r>
            <a:r>
              <a:rPr lang="en-GB" sz="2500" b="1" i="1" kern="100" baseline="300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68 </a:t>
            </a:r>
            <a:r>
              <a:rPr lang="en-GB" sz="2500" i="1" kern="1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Simon Peter answered him, “Lord, to whom shall we go? You have the words of eternal life, </a:t>
            </a:r>
            <a:r>
              <a:rPr lang="en-GB" sz="2500" b="1" i="1" kern="100" baseline="300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69 </a:t>
            </a:r>
            <a:r>
              <a:rPr lang="en-GB" sz="2500" i="1" kern="1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and we have believed, and have come to know, that you are the Holy One of God.”</a:t>
            </a:r>
            <a:endParaRPr lang="en-GB" sz="25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21825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1B474A-A0B1-D15A-AE46-64DA5EAFD6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42975"/>
          </a:xfrm>
        </p:spPr>
        <p:txBody>
          <a:bodyPr/>
          <a:lstStyle/>
          <a:p>
            <a:pPr algn="ctr"/>
            <a:r>
              <a:rPr lang="en-US" dirty="0"/>
              <a:t>The Attraction of Jesus – Jn 6:44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807F40-61E3-1399-B120-3853777EC1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08100"/>
            <a:ext cx="10515600" cy="4868863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Jesus’ church shrinkage seminar!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What do we do to be a follower of Jesus?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A personal reflection – Why Jesus is attractive to me.</a:t>
            </a:r>
          </a:p>
          <a:p>
            <a:pPr marL="514350" indent="-514350">
              <a:buFont typeface="+mj-lt"/>
              <a:buAutoNum type="arabicPeriod"/>
            </a:pPr>
            <a:endParaRPr lang="en-US" dirty="0"/>
          </a:p>
          <a:p>
            <a:pPr marL="0" indent="0">
              <a:buNone/>
            </a:pPr>
            <a:r>
              <a:rPr lang="en-GB" i="1" dirty="0">
                <a:solidFill>
                  <a:srgbClr val="333333"/>
                </a:solidFill>
                <a:effectLst/>
                <a:ea typeface="Calibri" panose="020F0502020204030204" pitchFamily="34" charset="0"/>
              </a:rPr>
              <a:t>“Lord, to whom shall we go? You have the words of eternal life, and we have believed, and have come to know, that you are the Holy One of God”</a:t>
            </a:r>
            <a:r>
              <a:rPr lang="en-GB" dirty="0">
                <a:effectLst/>
              </a:rPr>
              <a:t> </a:t>
            </a:r>
            <a:endParaRPr lang="en-US" dirty="0"/>
          </a:p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75360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</TotalTime>
  <Words>544</Words>
  <Application>Microsoft Macintosh PowerPoint</Application>
  <PresentationFormat>Widescreen</PresentationFormat>
  <Paragraphs>15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The Attraction of Jesus</vt:lpstr>
      <vt:lpstr>Galilee today</vt:lpstr>
      <vt:lpstr>The Attraction of Jesus – Jn 6:44</vt:lpstr>
      <vt:lpstr>The Attraction of Jesus – Jn 6:44</vt:lpstr>
      <vt:lpstr>The Attraction of Jesus – Jn 6:44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Attraction of Jesus</dc:title>
  <dc:creator>Mark Budenberg</dc:creator>
  <cp:lastModifiedBy>Mark Budenberg</cp:lastModifiedBy>
  <cp:revision>5</cp:revision>
  <dcterms:created xsi:type="dcterms:W3CDTF">2026-05-12T01:39:58Z</dcterms:created>
  <dcterms:modified xsi:type="dcterms:W3CDTF">2026-05-16T20:45:11Z</dcterms:modified>
</cp:coreProperties>
</file>