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B7947C-A2B4-F858-9347-609115CB32AF}" v="17" dt="2026-02-28T19:27:00.8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p:nvPr/>
        </p:nvSpPr>
        <p:spPr>
          <a:xfrm>
            <a:off x="517870" y="6209925"/>
            <a:ext cx="11155680" cy="45719"/>
          </a:xfrm>
          <a:custGeom>
            <a:avLst/>
            <a:gdLst>
              <a:gd name="connsiteX0" fmla="*/ 0 w 8715708"/>
              <a:gd name="connsiteY0" fmla="*/ 0 h 45719"/>
              <a:gd name="connsiteX1" fmla="*/ 3694525 w 8715708"/>
              <a:gd name="connsiteY1" fmla="*/ 0 h 45719"/>
              <a:gd name="connsiteX2" fmla="*/ 5021183 w 8715708"/>
              <a:gd name="connsiteY2" fmla="*/ 0 h 45719"/>
              <a:gd name="connsiteX3" fmla="*/ 8715708 w 8715708"/>
              <a:gd name="connsiteY3" fmla="*/ 0 h 45719"/>
              <a:gd name="connsiteX4" fmla="*/ 8715708 w 8715708"/>
              <a:gd name="connsiteY4" fmla="*/ 45719 h 45719"/>
              <a:gd name="connsiteX5" fmla="*/ 5021183 w 8715708"/>
              <a:gd name="connsiteY5" fmla="*/ 45719 h 45719"/>
              <a:gd name="connsiteX6" fmla="*/ 3694525 w 8715708"/>
              <a:gd name="connsiteY6" fmla="*/ 45719 h 45719"/>
              <a:gd name="connsiteX7" fmla="*/ 0 w 8715708"/>
              <a:gd name="connsiteY7" fmla="*/ 4571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B2327B2-BA4B-2C04-0751-5CB63D4AA425}"/>
              </a:ext>
            </a:extLst>
          </p:cNvPr>
          <p:cNvSpPr>
            <a:spLocks noGrp="1"/>
          </p:cNvSpPr>
          <p:nvPr>
            <p:ph type="ctrTitle"/>
          </p:nvPr>
        </p:nvSpPr>
        <p:spPr>
          <a:xfrm>
            <a:off x="521208" y="978408"/>
            <a:ext cx="11155680" cy="3429000"/>
          </a:xfrm>
        </p:spPr>
        <p:txBody>
          <a:bodyPr anchor="t">
            <a:normAutofit/>
          </a:bodyPr>
          <a:lstStyle>
            <a:lvl1pPr algn="l">
              <a:defRPr sz="7200"/>
            </a:lvl1pPr>
          </a:lstStyle>
          <a:p>
            <a:r>
              <a:rPr lang="en-US" dirty="0"/>
              <a:t>Click to edit Master title style</a:t>
            </a:r>
          </a:p>
        </p:txBody>
      </p:sp>
      <p:sp>
        <p:nvSpPr>
          <p:cNvPr id="3" name="Subtitle 2">
            <a:extLst>
              <a:ext uri="{FF2B5EF4-FFF2-40B4-BE49-F238E27FC236}">
                <a16:creationId xmlns:a16="http://schemas.microsoft.com/office/drawing/2014/main" id="{E7201176-DC7A-4C3D-3D8F-352526DA7B5D}"/>
              </a:ext>
            </a:extLst>
          </p:cNvPr>
          <p:cNvSpPr>
            <a:spLocks noGrp="1"/>
          </p:cNvSpPr>
          <p:nvPr>
            <p:ph type="subTitle" idx="1"/>
          </p:nvPr>
        </p:nvSpPr>
        <p:spPr>
          <a:xfrm>
            <a:off x="521208" y="4480560"/>
            <a:ext cx="7104888" cy="1399032"/>
          </a:xfrm>
        </p:spPr>
        <p:txBody>
          <a:bodyPr anchor="b">
            <a:normAutofit/>
          </a:bodyPr>
          <a:lstStyle>
            <a:lvl1pPr marL="0" indent="0" algn="l">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7DC221-9A2E-7459-102F-C3CFB27CC389}"/>
              </a:ext>
            </a:extLst>
          </p:cNvPr>
          <p:cNvSpPr>
            <a:spLocks noGrp="1"/>
          </p:cNvSpPr>
          <p:nvPr>
            <p:ph type="dt" sz="half" idx="10"/>
          </p:nvPr>
        </p:nvSpPr>
        <p:spPr/>
        <p:txBody>
          <a:bodyPr/>
          <a:lstStyle/>
          <a:p>
            <a:fld id="{E80C50CD-E178-4744-9B35-B2F624D6C5E9}" type="datetimeFigureOut">
              <a:rPr lang="en-US" smtClean="0"/>
              <a:t>2/28/2026</a:t>
            </a:fld>
            <a:endParaRPr lang="en-US"/>
          </a:p>
        </p:txBody>
      </p:sp>
      <p:sp>
        <p:nvSpPr>
          <p:cNvPr id="5" name="Footer Placeholder 4">
            <a:extLst>
              <a:ext uri="{FF2B5EF4-FFF2-40B4-BE49-F238E27FC236}">
                <a16:creationId xmlns:a16="http://schemas.microsoft.com/office/drawing/2014/main" id="{A5020671-6F7D-3A03-EEC1-661A87F96F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53D3A-E0F9-8386-2A6C-96671FBB15A5}"/>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201024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36771-E72D-FAD8-771E-3E196DD2E1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5BB827-257D-60D9-792F-E695900429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5D2E7-C856-F78A-E88C-375474982A5F}"/>
              </a:ext>
            </a:extLst>
          </p:cNvPr>
          <p:cNvSpPr>
            <a:spLocks noGrp="1"/>
          </p:cNvSpPr>
          <p:nvPr>
            <p:ph type="dt" sz="half" idx="10"/>
          </p:nvPr>
        </p:nvSpPr>
        <p:spPr/>
        <p:txBody>
          <a:bodyPr/>
          <a:lstStyle/>
          <a:p>
            <a:fld id="{E80C50CD-E178-4744-9B35-B2F624D6C5E9}" type="datetimeFigureOut">
              <a:rPr lang="en-US" smtClean="0"/>
              <a:t>2/28/2026</a:t>
            </a:fld>
            <a:endParaRPr lang="en-US"/>
          </a:p>
        </p:txBody>
      </p:sp>
      <p:sp>
        <p:nvSpPr>
          <p:cNvPr id="5" name="Footer Placeholder 4">
            <a:extLst>
              <a:ext uri="{FF2B5EF4-FFF2-40B4-BE49-F238E27FC236}">
                <a16:creationId xmlns:a16="http://schemas.microsoft.com/office/drawing/2014/main" id="{0FDAB289-9591-51C9-9E3C-B6F2ACC6A6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FE037C-790D-7442-8E43-D2740B3952B1}"/>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256422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635151-A38B-3766-6A32-FF1DF7687D9F}"/>
              </a:ext>
            </a:extLst>
          </p:cNvPr>
          <p:cNvSpPr>
            <a:spLocks noGrp="1"/>
          </p:cNvSpPr>
          <p:nvPr>
            <p:ph type="title" orient="vert"/>
          </p:nvPr>
        </p:nvSpPr>
        <p:spPr>
          <a:xfrm>
            <a:off x="8659368" y="978408"/>
            <a:ext cx="2551176" cy="536752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33D132D1-640C-FB9A-AD6F-D845738349F6}"/>
              </a:ext>
            </a:extLst>
          </p:cNvPr>
          <p:cNvSpPr>
            <a:spLocks noGrp="1"/>
          </p:cNvSpPr>
          <p:nvPr>
            <p:ph type="body" orient="vert" idx="1"/>
          </p:nvPr>
        </p:nvSpPr>
        <p:spPr>
          <a:xfrm>
            <a:off x="521208" y="978408"/>
            <a:ext cx="8010144" cy="536752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55F80A-4BA7-8ED8-9A62-B92194272620}"/>
              </a:ext>
            </a:extLst>
          </p:cNvPr>
          <p:cNvSpPr>
            <a:spLocks noGrp="1"/>
          </p:cNvSpPr>
          <p:nvPr>
            <p:ph type="dt" sz="half" idx="10"/>
          </p:nvPr>
        </p:nvSpPr>
        <p:spPr/>
        <p:txBody>
          <a:bodyPr/>
          <a:lstStyle/>
          <a:p>
            <a:fld id="{E80C50CD-E178-4744-9B35-B2F624D6C5E9}" type="datetimeFigureOut">
              <a:rPr lang="en-US" smtClean="0"/>
              <a:t>2/28/2026</a:t>
            </a:fld>
            <a:endParaRPr lang="en-US"/>
          </a:p>
        </p:txBody>
      </p:sp>
      <p:sp>
        <p:nvSpPr>
          <p:cNvPr id="5" name="Footer Placeholder 4">
            <a:extLst>
              <a:ext uri="{FF2B5EF4-FFF2-40B4-BE49-F238E27FC236}">
                <a16:creationId xmlns:a16="http://schemas.microsoft.com/office/drawing/2014/main" id="{85E38113-D55A-A1A0-D1FE-53C95860FB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919DDB-F89D-4B2D-21A2-82AF1D1023E4}"/>
              </a:ext>
            </a:extLst>
          </p:cNvPr>
          <p:cNvSpPr>
            <a:spLocks noGrp="1"/>
          </p:cNvSpPr>
          <p:nvPr>
            <p:ph type="sldNum" sz="quarter" idx="12"/>
          </p:nvPr>
        </p:nvSpPr>
        <p:spPr/>
        <p:txBody>
          <a:bodyPr/>
          <a:lstStyle/>
          <a:p>
            <a:fld id="{148CC95F-0247-41B6-91CF-DC97C76A7088}" type="slidenum">
              <a:rPr lang="en-US" smtClean="0"/>
              <a:t>‹#›</a:t>
            </a:fld>
            <a:endParaRPr lang="en-US"/>
          </a:p>
        </p:txBody>
      </p:sp>
      <p:sp>
        <p:nvSpPr>
          <p:cNvPr id="7" name="Rectangle 6">
            <a:extLst>
              <a:ext uri="{FF2B5EF4-FFF2-40B4-BE49-F238E27FC236}">
                <a16:creationId xmlns:a16="http://schemas.microsoft.com/office/drawing/2014/main" id="{262572D8-D485-1DB1-34B1-C35C61C89940}"/>
              </a:ext>
            </a:extLst>
          </p:cNvPr>
          <p:cNvSpPr/>
          <p:nvPr/>
        </p:nvSpPr>
        <p:spPr>
          <a:xfrm rot="5400000">
            <a:off x="8936623" y="3585018"/>
            <a:ext cx="532573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0422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26D03-149A-DAB3-4B2A-E9B74F2E25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C1E73D-41A7-9934-0990-9208B95232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BB2A3F-E719-673C-5D56-F663712D0E7F}"/>
              </a:ext>
            </a:extLst>
          </p:cNvPr>
          <p:cNvSpPr>
            <a:spLocks noGrp="1"/>
          </p:cNvSpPr>
          <p:nvPr>
            <p:ph type="dt" sz="half" idx="10"/>
          </p:nvPr>
        </p:nvSpPr>
        <p:spPr/>
        <p:txBody>
          <a:bodyPr/>
          <a:lstStyle/>
          <a:p>
            <a:fld id="{E80C50CD-E178-4744-9B35-B2F624D6C5E9}" type="datetimeFigureOut">
              <a:rPr lang="en-US" smtClean="0"/>
              <a:t>2/28/2026</a:t>
            </a:fld>
            <a:endParaRPr lang="en-US"/>
          </a:p>
        </p:txBody>
      </p:sp>
      <p:sp>
        <p:nvSpPr>
          <p:cNvPr id="5" name="Footer Placeholder 4">
            <a:extLst>
              <a:ext uri="{FF2B5EF4-FFF2-40B4-BE49-F238E27FC236}">
                <a16:creationId xmlns:a16="http://schemas.microsoft.com/office/drawing/2014/main" id="{04AE594A-52F5-D85E-343C-ADFEE3C72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D5C9C-B2E2-FC26-E459-9E880EF975BA}"/>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56918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9D51F-B2D5-2804-4F7C-C99850FBD05B}"/>
              </a:ext>
            </a:extLst>
          </p:cNvPr>
          <p:cNvSpPr>
            <a:spLocks noGrp="1"/>
          </p:cNvSpPr>
          <p:nvPr>
            <p:ph type="title"/>
          </p:nvPr>
        </p:nvSpPr>
        <p:spPr>
          <a:xfrm>
            <a:off x="521208" y="978408"/>
            <a:ext cx="5020056" cy="4288536"/>
          </a:xfrm>
        </p:spPr>
        <p:txBody>
          <a:bodyPr anchor="t">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15FE5516-03B6-C488-EB4A-68AE681EDFB8}"/>
              </a:ext>
            </a:extLst>
          </p:cNvPr>
          <p:cNvSpPr>
            <a:spLocks noGrp="1"/>
          </p:cNvSpPr>
          <p:nvPr>
            <p:ph type="body" idx="1"/>
          </p:nvPr>
        </p:nvSpPr>
        <p:spPr>
          <a:xfrm>
            <a:off x="521208" y="5266944"/>
            <a:ext cx="5020056" cy="1088136"/>
          </a:xfrm>
        </p:spPr>
        <p:txBody>
          <a:bodyPr anchor="b">
            <a:normAutofit/>
          </a:bodyPr>
          <a:lstStyle>
            <a:lvl1pPr marL="0" indent="0">
              <a:buNone/>
              <a:defRPr sz="2200" i="1">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0ECB4D7-49A7-D050-70B9-11A1E2D445D8}"/>
              </a:ext>
            </a:extLst>
          </p:cNvPr>
          <p:cNvSpPr>
            <a:spLocks noGrp="1"/>
          </p:cNvSpPr>
          <p:nvPr>
            <p:ph type="dt" sz="half" idx="10"/>
          </p:nvPr>
        </p:nvSpPr>
        <p:spPr/>
        <p:txBody>
          <a:bodyPr/>
          <a:lstStyle/>
          <a:p>
            <a:fld id="{E80C50CD-E178-4744-9B35-B2F624D6C5E9}" type="datetimeFigureOut">
              <a:rPr lang="en-US" smtClean="0"/>
              <a:t>2/28/2026</a:t>
            </a:fld>
            <a:endParaRPr lang="en-US"/>
          </a:p>
        </p:txBody>
      </p:sp>
      <p:sp>
        <p:nvSpPr>
          <p:cNvPr id="5" name="Footer Placeholder 4">
            <a:extLst>
              <a:ext uri="{FF2B5EF4-FFF2-40B4-BE49-F238E27FC236}">
                <a16:creationId xmlns:a16="http://schemas.microsoft.com/office/drawing/2014/main" id="{8A9A913F-AD00-C1EE-B01A-8590671C01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4FC386-B2AF-6FAD-D053-E22D48CD7285}"/>
              </a:ext>
            </a:extLst>
          </p:cNvPr>
          <p:cNvSpPr>
            <a:spLocks noGrp="1"/>
          </p:cNvSpPr>
          <p:nvPr>
            <p:ph type="sldNum" sz="quarter" idx="12"/>
          </p:nvPr>
        </p:nvSpPr>
        <p:spPr/>
        <p:txBody>
          <a:bodyPr/>
          <a:lstStyle/>
          <a:p>
            <a:fld id="{148CC95F-0247-41B6-91CF-DC97C76A7088}" type="slidenum">
              <a:rPr lang="en-US" smtClean="0"/>
              <a:t>‹#›</a:t>
            </a:fld>
            <a:endParaRPr lang="en-US"/>
          </a:p>
        </p:txBody>
      </p:sp>
      <p:sp>
        <p:nvSpPr>
          <p:cNvPr id="7" name="Rectangle 6">
            <a:extLst>
              <a:ext uri="{FF2B5EF4-FFF2-40B4-BE49-F238E27FC236}">
                <a16:creationId xmlns:a16="http://schemas.microsoft.com/office/drawing/2014/main" id="{4E1E1B67-3BFF-F04B-52F4-7E724FB3B24D}"/>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2150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3B21-CF4D-1B01-0F4E-D32C1B218B63}"/>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FB39FF2-6858-B514-B695-58442557D0C1}"/>
              </a:ext>
            </a:extLst>
          </p:cNvPr>
          <p:cNvSpPr>
            <a:spLocks noGrp="1"/>
          </p:cNvSpPr>
          <p:nvPr>
            <p:ph sz="half" idx="1"/>
          </p:nvPr>
        </p:nvSpPr>
        <p:spPr>
          <a:xfrm>
            <a:off x="521208"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A30130-974D-B91D-5B93-EC52AABDB5B0}"/>
              </a:ext>
            </a:extLst>
          </p:cNvPr>
          <p:cNvSpPr>
            <a:spLocks noGrp="1"/>
          </p:cNvSpPr>
          <p:nvPr>
            <p:ph sz="half" idx="2"/>
          </p:nvPr>
        </p:nvSpPr>
        <p:spPr>
          <a:xfrm>
            <a:off x="6519672"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5BED99-6FD7-9C6B-1152-A6E42715BB79}"/>
              </a:ext>
            </a:extLst>
          </p:cNvPr>
          <p:cNvSpPr>
            <a:spLocks noGrp="1"/>
          </p:cNvSpPr>
          <p:nvPr>
            <p:ph type="dt" sz="half" idx="10"/>
          </p:nvPr>
        </p:nvSpPr>
        <p:spPr/>
        <p:txBody>
          <a:bodyPr/>
          <a:lstStyle/>
          <a:p>
            <a:fld id="{E80C50CD-E178-4744-9B35-B2F624D6C5E9}" type="datetimeFigureOut">
              <a:rPr lang="en-US" smtClean="0"/>
              <a:t>2/28/2026</a:t>
            </a:fld>
            <a:endParaRPr lang="en-US"/>
          </a:p>
        </p:txBody>
      </p:sp>
      <p:sp>
        <p:nvSpPr>
          <p:cNvPr id="6" name="Footer Placeholder 5">
            <a:extLst>
              <a:ext uri="{FF2B5EF4-FFF2-40B4-BE49-F238E27FC236}">
                <a16:creationId xmlns:a16="http://schemas.microsoft.com/office/drawing/2014/main" id="{BA253AAC-5967-2565-A715-82D3505ABF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B51313-69FB-E016-3CC1-62CA476ED214}"/>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164937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3DF9D-B849-CE37-97E4-AD37F880677F}"/>
              </a:ext>
            </a:extLst>
          </p:cNvPr>
          <p:cNvSpPr>
            <a:spLocks noGrp="1"/>
          </p:cNvSpPr>
          <p:nvPr>
            <p:ph type="title"/>
          </p:nvPr>
        </p:nvSpPr>
        <p:spPr>
          <a:xfrm>
            <a:off x="521208" y="978408"/>
            <a:ext cx="11164824" cy="12161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D4C626-4008-960A-E601-6AA9F4BB8D8B}"/>
              </a:ext>
            </a:extLst>
          </p:cNvPr>
          <p:cNvSpPr>
            <a:spLocks noGrp="1"/>
          </p:cNvSpPr>
          <p:nvPr>
            <p:ph type="body" idx="1"/>
          </p:nvPr>
        </p:nvSpPr>
        <p:spPr>
          <a:xfrm>
            <a:off x="521208"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06E8D6C-AC07-ED6B-2EA8-9C40A5AEA748}"/>
              </a:ext>
            </a:extLst>
          </p:cNvPr>
          <p:cNvSpPr>
            <a:spLocks noGrp="1"/>
          </p:cNvSpPr>
          <p:nvPr>
            <p:ph sz="half" idx="2"/>
          </p:nvPr>
        </p:nvSpPr>
        <p:spPr>
          <a:xfrm>
            <a:off x="521208"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C52617E-C6D9-246B-E7B7-8159DF17C0A3}"/>
              </a:ext>
            </a:extLst>
          </p:cNvPr>
          <p:cNvSpPr>
            <a:spLocks noGrp="1"/>
          </p:cNvSpPr>
          <p:nvPr>
            <p:ph type="body" sz="quarter" idx="3"/>
          </p:nvPr>
        </p:nvSpPr>
        <p:spPr>
          <a:xfrm>
            <a:off x="6519672"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DBC2094-7EBC-02C5-5AB5-233E63080A9C}"/>
              </a:ext>
            </a:extLst>
          </p:cNvPr>
          <p:cNvSpPr>
            <a:spLocks noGrp="1"/>
          </p:cNvSpPr>
          <p:nvPr>
            <p:ph sz="quarter" idx="4"/>
          </p:nvPr>
        </p:nvSpPr>
        <p:spPr>
          <a:xfrm>
            <a:off x="6519672"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3010BD2-59B4-FD2E-3C5E-C83AE6003985}"/>
              </a:ext>
            </a:extLst>
          </p:cNvPr>
          <p:cNvSpPr>
            <a:spLocks noGrp="1"/>
          </p:cNvSpPr>
          <p:nvPr>
            <p:ph type="dt" sz="half" idx="10"/>
          </p:nvPr>
        </p:nvSpPr>
        <p:spPr/>
        <p:txBody>
          <a:bodyPr/>
          <a:lstStyle/>
          <a:p>
            <a:fld id="{E80C50CD-E178-4744-9B35-B2F624D6C5E9}" type="datetimeFigureOut">
              <a:rPr lang="en-US" smtClean="0"/>
              <a:t>2/28/2026</a:t>
            </a:fld>
            <a:endParaRPr lang="en-US"/>
          </a:p>
        </p:txBody>
      </p:sp>
      <p:sp>
        <p:nvSpPr>
          <p:cNvPr id="8" name="Footer Placeholder 7">
            <a:extLst>
              <a:ext uri="{FF2B5EF4-FFF2-40B4-BE49-F238E27FC236}">
                <a16:creationId xmlns:a16="http://schemas.microsoft.com/office/drawing/2014/main" id="{E72B35C4-A654-7759-BDA0-94D9D1A216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5F4347-2EC0-CA6E-2637-8048456D7ECB}"/>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835997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4716D-52F2-C7FB-83B1-2DA1AD375EAE}"/>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6F4A371-AC27-6A28-32E6-74A28371BF55}"/>
              </a:ext>
            </a:extLst>
          </p:cNvPr>
          <p:cNvSpPr>
            <a:spLocks noGrp="1"/>
          </p:cNvSpPr>
          <p:nvPr>
            <p:ph type="dt" sz="half" idx="10"/>
          </p:nvPr>
        </p:nvSpPr>
        <p:spPr/>
        <p:txBody>
          <a:bodyPr/>
          <a:lstStyle/>
          <a:p>
            <a:fld id="{E80C50CD-E178-4744-9B35-B2F624D6C5E9}" type="datetimeFigureOut">
              <a:rPr lang="en-US" smtClean="0"/>
              <a:t>2/28/2026</a:t>
            </a:fld>
            <a:endParaRPr lang="en-US"/>
          </a:p>
        </p:txBody>
      </p:sp>
      <p:sp>
        <p:nvSpPr>
          <p:cNvPr id="4" name="Footer Placeholder 3">
            <a:extLst>
              <a:ext uri="{FF2B5EF4-FFF2-40B4-BE49-F238E27FC236}">
                <a16:creationId xmlns:a16="http://schemas.microsoft.com/office/drawing/2014/main" id="{D155941A-A24E-885D-E894-0326F4C400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D5E5B4-971F-FF6A-1B07-A5C85370552D}"/>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903156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9F431F-E6DC-4137-3092-A30A0A3628EC}"/>
              </a:ext>
            </a:extLst>
          </p:cNvPr>
          <p:cNvSpPr>
            <a:spLocks noGrp="1"/>
          </p:cNvSpPr>
          <p:nvPr>
            <p:ph type="dt" sz="half" idx="10"/>
          </p:nvPr>
        </p:nvSpPr>
        <p:spPr/>
        <p:txBody>
          <a:bodyPr/>
          <a:lstStyle/>
          <a:p>
            <a:fld id="{E80C50CD-E178-4744-9B35-B2F624D6C5E9}" type="datetimeFigureOut">
              <a:rPr lang="en-US" smtClean="0"/>
              <a:t>2/28/2026</a:t>
            </a:fld>
            <a:endParaRPr lang="en-US"/>
          </a:p>
        </p:txBody>
      </p:sp>
      <p:sp>
        <p:nvSpPr>
          <p:cNvPr id="3" name="Footer Placeholder 2">
            <a:extLst>
              <a:ext uri="{FF2B5EF4-FFF2-40B4-BE49-F238E27FC236}">
                <a16:creationId xmlns:a16="http://schemas.microsoft.com/office/drawing/2014/main" id="{06AC814B-67B4-C70F-FA51-6205D5E2CB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EAA9C9-D895-DD20-1089-EA75EA428951}"/>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591884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50562-884C-9053-70C1-3B72A0B45EA6}"/>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0318F509-68F0-39D5-1A8B-CE246715AE46}"/>
              </a:ext>
            </a:extLst>
          </p:cNvPr>
          <p:cNvSpPr>
            <a:spLocks noGrp="1"/>
          </p:cNvSpPr>
          <p:nvPr>
            <p:ph idx="1"/>
          </p:nvPr>
        </p:nvSpPr>
        <p:spPr>
          <a:xfrm>
            <a:off x="6519672" y="987424"/>
            <a:ext cx="5166360" cy="5358384"/>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158E37C-27CE-3A84-FC74-BDCCD8A9A3EC}"/>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A95F79-E23E-11D2-40BF-66ED340195DB}"/>
              </a:ext>
            </a:extLst>
          </p:cNvPr>
          <p:cNvSpPr>
            <a:spLocks noGrp="1"/>
          </p:cNvSpPr>
          <p:nvPr>
            <p:ph type="dt" sz="half" idx="10"/>
          </p:nvPr>
        </p:nvSpPr>
        <p:spPr/>
        <p:txBody>
          <a:bodyPr/>
          <a:lstStyle/>
          <a:p>
            <a:fld id="{E80C50CD-E178-4744-9B35-B2F624D6C5E9}" type="datetimeFigureOut">
              <a:rPr lang="en-US" smtClean="0"/>
              <a:t>2/28/2026</a:t>
            </a:fld>
            <a:endParaRPr lang="en-US"/>
          </a:p>
        </p:txBody>
      </p:sp>
      <p:sp>
        <p:nvSpPr>
          <p:cNvPr id="6" name="Footer Placeholder 5">
            <a:extLst>
              <a:ext uri="{FF2B5EF4-FFF2-40B4-BE49-F238E27FC236}">
                <a16:creationId xmlns:a16="http://schemas.microsoft.com/office/drawing/2014/main" id="{4457F7FC-06F3-3D89-5D1A-4EC4B1D735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54ACD5-6E0B-5713-DC9A-41E9D62AB12D}"/>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288476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B2D45-7CDB-D38C-2AAE-273F797674E1}"/>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Picture Placeholder 2">
            <a:extLst>
              <a:ext uri="{FF2B5EF4-FFF2-40B4-BE49-F238E27FC236}">
                <a16:creationId xmlns:a16="http://schemas.microsoft.com/office/drawing/2014/main" id="{CCBF0855-1744-56E4-B115-3A3C5EA7834B}"/>
              </a:ext>
            </a:extLst>
          </p:cNvPr>
          <p:cNvSpPr>
            <a:spLocks noGrp="1"/>
          </p:cNvSpPr>
          <p:nvPr>
            <p:ph type="pic" idx="1"/>
          </p:nvPr>
        </p:nvSpPr>
        <p:spPr>
          <a:xfrm>
            <a:off x="6519672" y="987424"/>
            <a:ext cx="5166360" cy="5358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5E8A1D-28AE-4A19-BD96-401D4822A53D}"/>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327DDB-CE95-4C89-DFC5-7DDBFC24E89C}"/>
              </a:ext>
            </a:extLst>
          </p:cNvPr>
          <p:cNvSpPr>
            <a:spLocks noGrp="1"/>
          </p:cNvSpPr>
          <p:nvPr>
            <p:ph type="dt" sz="half" idx="10"/>
          </p:nvPr>
        </p:nvSpPr>
        <p:spPr/>
        <p:txBody>
          <a:bodyPr/>
          <a:lstStyle/>
          <a:p>
            <a:fld id="{E80C50CD-E178-4744-9B35-B2F624D6C5E9}" type="datetimeFigureOut">
              <a:rPr lang="en-US" smtClean="0"/>
              <a:t>2/28/2026</a:t>
            </a:fld>
            <a:endParaRPr lang="en-US"/>
          </a:p>
        </p:txBody>
      </p:sp>
      <p:sp>
        <p:nvSpPr>
          <p:cNvPr id="6" name="Footer Placeholder 5">
            <a:extLst>
              <a:ext uri="{FF2B5EF4-FFF2-40B4-BE49-F238E27FC236}">
                <a16:creationId xmlns:a16="http://schemas.microsoft.com/office/drawing/2014/main" id="{0522C835-F3B5-943C-FFC4-D5BA9666AF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709891-6E3C-ADED-01DD-15FCED37AF4A}"/>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910419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1A28D7-6581-4956-AAE3-9104804DF55B}"/>
              </a:ext>
            </a:extLst>
          </p:cNvPr>
          <p:cNvSpPr>
            <a:spLocks noGrp="1"/>
          </p:cNvSpPr>
          <p:nvPr>
            <p:ph type="title"/>
          </p:nvPr>
        </p:nvSpPr>
        <p:spPr>
          <a:xfrm>
            <a:off x="521208" y="978408"/>
            <a:ext cx="11155680" cy="146304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F3CFCCA4-57A4-08A1-FC45-D2BBA66FABFA}"/>
              </a:ext>
            </a:extLst>
          </p:cNvPr>
          <p:cNvSpPr>
            <a:spLocks noGrp="1"/>
          </p:cNvSpPr>
          <p:nvPr>
            <p:ph type="body" idx="1"/>
          </p:nvPr>
        </p:nvSpPr>
        <p:spPr>
          <a:xfrm>
            <a:off x="521208" y="2578608"/>
            <a:ext cx="11155680" cy="37673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0FAA0F4-2442-8D45-3C3D-1B8F55C8683A}"/>
              </a:ext>
            </a:extLst>
          </p:cNvPr>
          <p:cNvSpPr>
            <a:spLocks noGrp="1"/>
          </p:cNvSpPr>
          <p:nvPr>
            <p:ph type="dt" sz="half" idx="2"/>
          </p:nvPr>
        </p:nvSpPr>
        <p:spPr>
          <a:xfrm>
            <a:off x="521208" y="6419088"/>
            <a:ext cx="2743200" cy="365125"/>
          </a:xfrm>
          <a:prstGeom prst="rect">
            <a:avLst/>
          </a:prstGeom>
        </p:spPr>
        <p:txBody>
          <a:bodyPr vert="horz" lIns="91440" tIns="45720" rIns="91440" bIns="45720" rtlCol="0" anchor="ctr"/>
          <a:lstStyle>
            <a:lvl1pPr algn="l">
              <a:defRPr sz="900">
                <a:solidFill>
                  <a:schemeClr val="tx1"/>
                </a:solidFill>
              </a:defRPr>
            </a:lvl1pPr>
          </a:lstStyle>
          <a:p>
            <a:fld id="{E80C50CD-E178-4744-9B35-B2F624D6C5E9}" type="datetimeFigureOut">
              <a:rPr lang="en-US" smtClean="0"/>
              <a:pPr/>
              <a:t>2/28/2026</a:t>
            </a:fld>
            <a:endParaRPr lang="en-US"/>
          </a:p>
        </p:txBody>
      </p:sp>
      <p:sp>
        <p:nvSpPr>
          <p:cNvPr id="5" name="Footer Placeholder 4">
            <a:extLst>
              <a:ext uri="{FF2B5EF4-FFF2-40B4-BE49-F238E27FC236}">
                <a16:creationId xmlns:a16="http://schemas.microsoft.com/office/drawing/2014/main" id="{9E03785E-FB42-1D54-92AC-D0A61A8FABD4}"/>
              </a:ext>
            </a:extLst>
          </p:cNvPr>
          <p:cNvSpPr>
            <a:spLocks noGrp="1"/>
          </p:cNvSpPr>
          <p:nvPr>
            <p:ph type="ftr" sz="quarter" idx="3"/>
          </p:nvPr>
        </p:nvSpPr>
        <p:spPr>
          <a:xfrm>
            <a:off x="521208" y="100584"/>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CC9CF34-1274-DB45-4809-90E5D244A9AE}"/>
              </a:ext>
            </a:extLst>
          </p:cNvPr>
          <p:cNvSpPr>
            <a:spLocks noGrp="1"/>
          </p:cNvSpPr>
          <p:nvPr>
            <p:ph type="sldNum" sz="quarter" idx="4"/>
          </p:nvPr>
        </p:nvSpPr>
        <p:spPr>
          <a:xfrm>
            <a:off x="11457432" y="6419088"/>
            <a:ext cx="640080" cy="365125"/>
          </a:xfrm>
          <a:prstGeom prst="rect">
            <a:avLst/>
          </a:prstGeom>
        </p:spPr>
        <p:txBody>
          <a:bodyPr vert="horz" lIns="91440" tIns="45720" rIns="91440" bIns="45720" rtlCol="0" anchor="ctr"/>
          <a:lstStyle>
            <a:lvl1pPr algn="r">
              <a:defRPr sz="900">
                <a:solidFill>
                  <a:schemeClr val="tx1"/>
                </a:solidFill>
              </a:defRPr>
            </a:lvl1pPr>
          </a:lstStyle>
          <a:p>
            <a:fld id="{148CC95F-0247-41B6-91CF-DC97C76A7088}" type="slidenum">
              <a:rPr lang="en-US" smtClean="0"/>
              <a:pPr/>
              <a:t>‹#›</a:t>
            </a:fld>
            <a:endParaRPr lang="en-US"/>
          </a:p>
        </p:txBody>
      </p:sp>
      <p:sp>
        <p:nvSpPr>
          <p:cNvPr id="7" name="Freeform: Shape 6">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106117551"/>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56C5C09-0043-4549-B800-2101B70D6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699869" y="978407"/>
            <a:ext cx="4983480" cy="3976380"/>
          </a:xfrm>
        </p:spPr>
        <p:txBody>
          <a:bodyPr anchor="t">
            <a:normAutofit/>
          </a:bodyPr>
          <a:lstStyle/>
          <a:p>
            <a:r>
              <a:rPr lang="en-GB" sz="6000"/>
              <a:t>Where it all began</a:t>
            </a:r>
          </a:p>
        </p:txBody>
      </p:sp>
      <p:sp>
        <p:nvSpPr>
          <p:cNvPr id="3" name="Subtitle 2"/>
          <p:cNvSpPr>
            <a:spLocks noGrp="1"/>
          </p:cNvSpPr>
          <p:nvPr>
            <p:ph type="subTitle" idx="1"/>
          </p:nvPr>
        </p:nvSpPr>
        <p:spPr>
          <a:xfrm>
            <a:off x="6699869" y="5275825"/>
            <a:ext cx="4983481" cy="1070177"/>
          </a:xfrm>
        </p:spPr>
        <p:txBody>
          <a:bodyPr vert="horz" lIns="91440" tIns="45720" rIns="91440" bIns="45720" rtlCol="0" anchor="t">
            <a:normAutofit/>
          </a:bodyPr>
          <a:lstStyle/>
          <a:p>
            <a:r>
              <a:rPr lang="en-GB" sz="2400"/>
              <a:t>Genesis 1, 2</a:t>
            </a:r>
          </a:p>
        </p:txBody>
      </p:sp>
      <p:pic>
        <p:nvPicPr>
          <p:cNvPr id="4" name="Picture 3">
            <a:extLst>
              <a:ext uri="{FF2B5EF4-FFF2-40B4-BE49-F238E27FC236}">
                <a16:creationId xmlns:a16="http://schemas.microsoft.com/office/drawing/2014/main" id="{061390A5-68D8-D0A9-6110-417471A3E2EF}"/>
              </a:ext>
            </a:extLst>
          </p:cNvPr>
          <p:cNvPicPr>
            <a:picLocks noChangeAspect="1"/>
          </p:cNvPicPr>
          <p:nvPr/>
        </p:nvPicPr>
        <p:blipFill>
          <a:blip r:embed="rId2"/>
          <a:srcRect r="350" b="1"/>
          <a:stretch>
            <a:fillRect/>
          </a:stretch>
        </p:blipFill>
        <p:spPr>
          <a:xfrm>
            <a:off x="525664" y="508090"/>
            <a:ext cx="5570336" cy="5837913"/>
          </a:xfrm>
          <a:prstGeom prst="rect">
            <a:avLst/>
          </a:prstGeom>
        </p:spPr>
      </p:pic>
      <p:sp>
        <p:nvSpPr>
          <p:cNvPr id="22" name="Rectangle 21">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3493" y="508090"/>
            <a:ext cx="4983481"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42C725A-33C1-5D25-D83D-F51339BC45C4}"/>
            </a:ext>
          </a:extLst>
        </p:cNvPr>
        <p:cNvGrpSpPr/>
        <p:nvPr/>
      </p:nvGrpSpPr>
      <p:grpSpPr>
        <a:xfrm>
          <a:off x="0" y="0"/>
          <a:ext cx="0" cy="0"/>
          <a:chOff x="0" y="0"/>
          <a:chExt cx="0" cy="0"/>
        </a:xfrm>
      </p:grpSpPr>
      <p:sp>
        <p:nvSpPr>
          <p:cNvPr id="17" name="Freeform: Shape 16">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6209925"/>
            <a:ext cx="11155680" cy="45719"/>
          </a:xfrm>
          <a:custGeom>
            <a:avLst/>
            <a:gdLst/>
            <a:ahLst/>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1" name="Rectangle 20">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Lonely Person Sitting On A Dock Overlooking A Lake With Blue Skies And ...">
            <a:extLst>
              <a:ext uri="{FF2B5EF4-FFF2-40B4-BE49-F238E27FC236}">
                <a16:creationId xmlns:a16="http://schemas.microsoft.com/office/drawing/2014/main" id="{0F677290-8D73-CC79-7EC1-82B5082E9D43}"/>
              </a:ext>
            </a:extLst>
          </p:cNvPr>
          <p:cNvPicPr>
            <a:picLocks noChangeAspect="1"/>
          </p:cNvPicPr>
          <p:nvPr/>
        </p:nvPicPr>
        <p:blipFill>
          <a:blip r:embed="rId2"/>
          <a:srcRect l="469"/>
          <a:stretch>
            <a:fillRect/>
          </a:stretch>
        </p:blipFill>
        <p:spPr>
          <a:xfrm>
            <a:off x="20" y="10"/>
            <a:ext cx="12188932" cy="6857990"/>
          </a:xfrm>
          <a:prstGeom prst="rect">
            <a:avLst/>
          </a:prstGeom>
        </p:spPr>
      </p:pic>
      <p:sp>
        <p:nvSpPr>
          <p:cNvPr id="23" name="Rectangle 22">
            <a:extLst>
              <a:ext uri="{FF2B5EF4-FFF2-40B4-BE49-F238E27FC236}">
                <a16:creationId xmlns:a16="http://schemas.microsoft.com/office/drawing/2014/main" id="{637992A9-1E8C-4E57-B4F4-EE2D38E504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89239" y="-389238"/>
            <a:ext cx="6858000" cy="7636476"/>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075D71-FEF9-4562-5CB4-14DF38628AF9}"/>
              </a:ext>
            </a:extLst>
          </p:cNvPr>
          <p:cNvSpPr>
            <a:spLocks noGrp="1"/>
          </p:cNvSpPr>
          <p:nvPr>
            <p:ph type="title"/>
          </p:nvPr>
        </p:nvSpPr>
        <p:spPr>
          <a:xfrm>
            <a:off x="517870" y="978407"/>
            <a:ext cx="5021182" cy="3309511"/>
          </a:xfrm>
        </p:spPr>
        <p:txBody>
          <a:bodyPr vert="horz" lIns="91440" tIns="45720" rIns="91440" bIns="45720" rtlCol="0" anchor="t">
            <a:normAutofit/>
          </a:bodyPr>
          <a:lstStyle/>
          <a:p>
            <a:r>
              <a:rPr lang="en-US" sz="6000" dirty="0">
                <a:solidFill>
                  <a:srgbClr val="FFFFFF"/>
                </a:solidFill>
              </a:rPr>
              <a:t>Genesis 2: </a:t>
            </a:r>
            <a:br>
              <a:rPr lang="en-US" sz="6000" dirty="0">
                <a:solidFill>
                  <a:srgbClr val="FFFFFF"/>
                </a:solidFill>
              </a:rPr>
            </a:br>
            <a:r>
              <a:rPr lang="en-US" sz="6000">
                <a:solidFill>
                  <a:srgbClr val="FFFFFF"/>
                </a:solidFill>
              </a:rPr>
              <a:t>It is NOT good...</a:t>
            </a:r>
          </a:p>
        </p:txBody>
      </p:sp>
      <p:sp>
        <p:nvSpPr>
          <p:cNvPr id="3" name="Content Placeholder 2">
            <a:extLst>
              <a:ext uri="{FF2B5EF4-FFF2-40B4-BE49-F238E27FC236}">
                <a16:creationId xmlns:a16="http://schemas.microsoft.com/office/drawing/2014/main" id="{225A807E-5859-4F25-66CF-DEBC0C0EECC9}"/>
              </a:ext>
            </a:extLst>
          </p:cNvPr>
          <p:cNvSpPr>
            <a:spLocks noGrp="1"/>
          </p:cNvSpPr>
          <p:nvPr>
            <p:ph idx="1"/>
          </p:nvPr>
        </p:nvSpPr>
        <p:spPr>
          <a:xfrm>
            <a:off x="517870" y="4482450"/>
            <a:ext cx="5040785" cy="1724029"/>
          </a:xfrm>
        </p:spPr>
        <p:txBody>
          <a:bodyPr vert="horz" lIns="91440" tIns="45720" rIns="91440" bIns="45720" rtlCol="0" anchor="t">
            <a:normAutofit/>
          </a:bodyPr>
          <a:lstStyle/>
          <a:p>
            <a:pPr marL="0" indent="0">
              <a:buNone/>
            </a:pPr>
            <a:r>
              <a:rPr lang="en-US" sz="2200" i="1" kern="1200">
                <a:solidFill>
                  <a:srgbClr val="FFFFFF"/>
                </a:solidFill>
                <a:highlight>
                  <a:srgbClr val="FFFFFF"/>
                </a:highlight>
                <a:latin typeface="+mn-lt"/>
                <a:ea typeface="+mn-ea"/>
                <a:cs typeface="+mn-cs"/>
              </a:rPr>
              <a:t>“It is not good for earthling to be alone.”</a:t>
            </a:r>
            <a:endParaRPr lang="en-US" sz="2200" i="1" kern="1200">
              <a:solidFill>
                <a:srgbClr val="FFFFFF"/>
              </a:solidFill>
              <a:latin typeface="+mn-lt"/>
              <a:ea typeface="+mn-ea"/>
              <a:cs typeface="+mn-cs"/>
            </a:endParaRPr>
          </a:p>
        </p:txBody>
      </p:sp>
      <p:sp>
        <p:nvSpPr>
          <p:cNvPr id="25" name="Rectangle 24">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3967718"/>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6209925"/>
            <a:ext cx="11155680" cy="45719"/>
          </a:xfrm>
          <a:custGeom>
            <a:avLst/>
            <a:gdLst/>
            <a:ahLst/>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3" name="Rectangle 12">
            <a:extLst>
              <a:ext uri="{FF2B5EF4-FFF2-40B4-BE49-F238E27FC236}">
                <a16:creationId xmlns:a16="http://schemas.microsoft.com/office/drawing/2014/main" id="{FF9FFCE1-E057-415B-A971-88EC7E22A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DB9C1F9-A538-5EFE-5EFE-A4F7155A6CB9}"/>
              </a:ext>
            </a:extLst>
          </p:cNvPr>
          <p:cNvSpPr>
            <a:spLocks noGrp="1"/>
          </p:cNvSpPr>
          <p:nvPr>
            <p:ph type="title"/>
          </p:nvPr>
        </p:nvSpPr>
        <p:spPr>
          <a:xfrm>
            <a:off x="521209" y="971397"/>
            <a:ext cx="3462236" cy="2947460"/>
          </a:xfrm>
        </p:spPr>
        <p:txBody>
          <a:bodyPr vert="horz" lIns="91440" tIns="45720" rIns="91440" bIns="45720" rtlCol="0" anchor="t">
            <a:normAutofit/>
          </a:bodyPr>
          <a:lstStyle/>
          <a:p>
            <a:r>
              <a:rPr lang="en-US" sz="4800"/>
              <a:t>At last!</a:t>
            </a:r>
          </a:p>
        </p:txBody>
      </p:sp>
      <p:sp>
        <p:nvSpPr>
          <p:cNvPr id="15" name="Rectangle 14">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508090"/>
            <a:ext cx="3465576"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Madeline Kate Martinez (@madelinekate_illustrates) · Instagram 照片和视频 ...">
            <a:extLst>
              <a:ext uri="{FF2B5EF4-FFF2-40B4-BE49-F238E27FC236}">
                <a16:creationId xmlns:a16="http://schemas.microsoft.com/office/drawing/2014/main" id="{62C1DC89-3622-6CE4-AD27-280F428BCE56}"/>
              </a:ext>
            </a:extLst>
          </p:cNvPr>
          <p:cNvPicPr>
            <a:picLocks noGrp="1" noChangeAspect="1"/>
          </p:cNvPicPr>
          <p:nvPr>
            <p:ph idx="1"/>
          </p:nvPr>
        </p:nvPicPr>
        <p:blipFill>
          <a:blip r:embed="rId2"/>
          <a:stretch>
            <a:fillRect/>
          </a:stretch>
        </p:blipFill>
        <p:spPr>
          <a:xfrm>
            <a:off x="5205234" y="508090"/>
            <a:ext cx="5626534" cy="5626534"/>
          </a:xfrm>
          <a:prstGeom prst="rect">
            <a:avLst/>
          </a:prstGeom>
        </p:spPr>
      </p:pic>
      <p:sp>
        <p:nvSpPr>
          <p:cNvPr id="17" name="Rectangle 16">
            <a:extLst>
              <a:ext uri="{FF2B5EF4-FFF2-40B4-BE49-F238E27FC236}">
                <a16:creationId xmlns:a16="http://schemas.microsoft.com/office/drawing/2014/main" id="{D58401B5-5F1B-4D21-9AC3-AAEC8D3665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1704" y="6300216"/>
            <a:ext cx="729360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8283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A18A8-9D1D-6153-A80C-18223ECD82CD}"/>
              </a:ext>
            </a:extLst>
          </p:cNvPr>
          <p:cNvSpPr>
            <a:spLocks noGrp="1"/>
          </p:cNvSpPr>
          <p:nvPr>
            <p:ph type="title"/>
          </p:nvPr>
        </p:nvSpPr>
        <p:spPr/>
        <p:txBody>
          <a:bodyPr/>
          <a:lstStyle/>
          <a:p>
            <a:r>
              <a:rPr lang="en-GB"/>
              <a:t>Conclusion:</a:t>
            </a:r>
          </a:p>
        </p:txBody>
      </p:sp>
      <p:sp>
        <p:nvSpPr>
          <p:cNvPr id="3" name="Content Placeholder 2">
            <a:extLst>
              <a:ext uri="{FF2B5EF4-FFF2-40B4-BE49-F238E27FC236}">
                <a16:creationId xmlns:a16="http://schemas.microsoft.com/office/drawing/2014/main" id="{7B1E0A6E-3DA5-0041-658D-0155C083E107}"/>
              </a:ext>
            </a:extLst>
          </p:cNvPr>
          <p:cNvSpPr>
            <a:spLocks noGrp="1"/>
          </p:cNvSpPr>
          <p:nvPr>
            <p:ph idx="1"/>
          </p:nvPr>
        </p:nvSpPr>
        <p:spPr/>
        <p:txBody>
          <a:bodyPr vert="horz" lIns="91440" tIns="45720" rIns="91440" bIns="45720" rtlCol="0" anchor="t">
            <a:normAutofit/>
          </a:bodyPr>
          <a:lstStyle/>
          <a:p>
            <a:pPr marL="342900" indent="-342900">
              <a:buAutoNum type="arabicPeriod"/>
            </a:pPr>
            <a:r>
              <a:rPr lang="en-GB"/>
              <a:t>God created out of desire, not need</a:t>
            </a:r>
            <a:endParaRPr lang="en-US"/>
          </a:p>
          <a:p>
            <a:pPr marL="342900" indent="-342900">
              <a:buAutoNum type="arabicPeriod"/>
            </a:pPr>
            <a:r>
              <a:rPr lang="en-GB"/>
              <a:t>Creation is necessarily orderly</a:t>
            </a:r>
            <a:endParaRPr lang="en-GB" dirty="0"/>
          </a:p>
          <a:p>
            <a:pPr marL="342900" indent="-342900">
              <a:buAutoNum type="arabicPeriod"/>
            </a:pPr>
            <a:r>
              <a:rPr lang="en-GB"/>
              <a:t>Creation reflects God's passion</a:t>
            </a:r>
          </a:p>
          <a:p>
            <a:pPr marL="342900" indent="-342900">
              <a:buAutoNum type="arabicPeriod"/>
            </a:pPr>
            <a:r>
              <a:rPr lang="en-GB"/>
              <a:t>We finite beings with infinite longings might face challenges...</a:t>
            </a:r>
          </a:p>
        </p:txBody>
      </p:sp>
    </p:spTree>
    <p:extLst>
      <p:ext uri="{BB962C8B-B14F-4D97-AF65-F5344CB8AC3E}">
        <p14:creationId xmlns:p14="http://schemas.microsoft.com/office/powerpoint/2010/main" val="433664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84005-A5C9-7DF2-15E7-57FEFECB8E2B}"/>
              </a:ext>
            </a:extLst>
          </p:cNvPr>
          <p:cNvSpPr>
            <a:spLocks noGrp="1"/>
          </p:cNvSpPr>
          <p:nvPr>
            <p:ph type="title"/>
          </p:nvPr>
        </p:nvSpPr>
        <p:spPr/>
        <p:txBody>
          <a:bodyPr/>
          <a:lstStyle/>
          <a:p>
            <a:r>
              <a:rPr lang="en-GB"/>
              <a:t>What's the problem?</a:t>
            </a:r>
          </a:p>
        </p:txBody>
      </p:sp>
      <p:sp>
        <p:nvSpPr>
          <p:cNvPr id="3" name="Content Placeholder 2">
            <a:extLst>
              <a:ext uri="{FF2B5EF4-FFF2-40B4-BE49-F238E27FC236}">
                <a16:creationId xmlns:a16="http://schemas.microsoft.com/office/drawing/2014/main" id="{A3B69EE6-0BD4-7F1F-75CA-C4B031287C2B}"/>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682948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082B6-4210-0CCF-FAD4-8E98190C54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D1FD1C-CC8F-0E64-AA90-07702617D883}"/>
              </a:ext>
            </a:extLst>
          </p:cNvPr>
          <p:cNvSpPr>
            <a:spLocks noGrp="1"/>
          </p:cNvSpPr>
          <p:nvPr>
            <p:ph type="title"/>
          </p:nvPr>
        </p:nvSpPr>
        <p:spPr/>
        <p:txBody>
          <a:bodyPr/>
          <a:lstStyle/>
          <a:p>
            <a:r>
              <a:rPr lang="en-GB"/>
              <a:t>What's the problem?</a:t>
            </a:r>
          </a:p>
        </p:txBody>
      </p:sp>
      <p:sp>
        <p:nvSpPr>
          <p:cNvPr id="3" name="Content Placeholder 2">
            <a:extLst>
              <a:ext uri="{FF2B5EF4-FFF2-40B4-BE49-F238E27FC236}">
                <a16:creationId xmlns:a16="http://schemas.microsoft.com/office/drawing/2014/main" id="{D66BB117-5BA0-3EE5-D592-C889C7B4D284}"/>
              </a:ext>
            </a:extLst>
          </p:cNvPr>
          <p:cNvSpPr>
            <a:spLocks noGrp="1"/>
          </p:cNvSpPr>
          <p:nvPr>
            <p:ph idx="1"/>
          </p:nvPr>
        </p:nvSpPr>
        <p:spPr/>
        <p:txBody>
          <a:bodyPr vert="horz" lIns="91440" tIns="45720" rIns="91440" bIns="45720" rtlCol="0" anchor="t">
            <a:normAutofit/>
          </a:bodyPr>
          <a:lstStyle/>
          <a:p>
            <a:pPr marL="0" indent="0">
              <a:buNone/>
            </a:pPr>
            <a:r>
              <a:rPr lang="en-GB" sz="2800"/>
              <a:t>What is the question to which 'discipleship' is the answer? </a:t>
            </a:r>
          </a:p>
        </p:txBody>
      </p:sp>
    </p:spTree>
    <p:extLst>
      <p:ext uri="{BB962C8B-B14F-4D97-AF65-F5344CB8AC3E}">
        <p14:creationId xmlns:p14="http://schemas.microsoft.com/office/powerpoint/2010/main" val="3030913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6209925"/>
            <a:ext cx="11155680" cy="45719"/>
          </a:xfrm>
          <a:custGeom>
            <a:avLst/>
            <a:gdLst/>
            <a:ahLst/>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ectangle 12">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Earth divided into lush and barren halves | Premium AI-generated image">
            <a:extLst>
              <a:ext uri="{FF2B5EF4-FFF2-40B4-BE49-F238E27FC236}">
                <a16:creationId xmlns:a16="http://schemas.microsoft.com/office/drawing/2014/main" id="{F0849A02-6BE7-0B26-B1AE-0ED5D75AA3E7}"/>
              </a:ext>
            </a:extLst>
          </p:cNvPr>
          <p:cNvPicPr>
            <a:picLocks noGrp="1" noChangeAspect="1"/>
          </p:cNvPicPr>
          <p:nvPr>
            <p:ph idx="1"/>
          </p:nvPr>
        </p:nvPicPr>
        <p:blipFill>
          <a:blip r:embed="rId2"/>
          <a:srcRect r="444"/>
          <a:stretch>
            <a:fillRect/>
          </a:stretch>
        </p:blipFill>
        <p:spPr>
          <a:xfrm>
            <a:off x="20" y="10"/>
            <a:ext cx="12191979" cy="6857990"/>
          </a:xfrm>
          <a:prstGeom prst="rect">
            <a:avLst/>
          </a:prstGeom>
        </p:spPr>
      </p:pic>
      <p:sp>
        <p:nvSpPr>
          <p:cNvPr id="15" name="Rectangle 14">
            <a:extLst>
              <a:ext uri="{FF2B5EF4-FFF2-40B4-BE49-F238E27FC236}">
                <a16:creationId xmlns:a16="http://schemas.microsoft.com/office/drawing/2014/main" id="{0DBFCB27-760B-5FF3-72F5-581461CE1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1280160"/>
          </a:xfrm>
          <a:prstGeom prst="rect">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3EB6BA-512F-92E0-48B1-43D4EF109325}"/>
              </a:ext>
            </a:extLst>
          </p:cNvPr>
          <p:cNvSpPr>
            <a:spLocks noGrp="1"/>
          </p:cNvSpPr>
          <p:nvPr>
            <p:ph type="title"/>
          </p:nvPr>
        </p:nvSpPr>
        <p:spPr>
          <a:xfrm>
            <a:off x="320039" y="175146"/>
            <a:ext cx="8196432" cy="960120"/>
          </a:xfrm>
        </p:spPr>
        <p:txBody>
          <a:bodyPr vert="horz" lIns="91440" tIns="45720" rIns="91440" bIns="45720" rtlCol="0" anchor="ctr">
            <a:normAutofit/>
          </a:bodyPr>
          <a:lstStyle/>
          <a:p>
            <a:r>
              <a:rPr lang="en-US"/>
              <a:t>Genesis 1:2-9: God</a:t>
            </a:r>
            <a:r>
              <a:rPr lang="en-US" dirty="0"/>
              <a:t> separates</a:t>
            </a:r>
          </a:p>
        </p:txBody>
      </p:sp>
    </p:spTree>
    <p:extLst>
      <p:ext uri="{BB962C8B-B14F-4D97-AF65-F5344CB8AC3E}">
        <p14:creationId xmlns:p14="http://schemas.microsoft.com/office/powerpoint/2010/main" val="51323344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6209925"/>
            <a:ext cx="11155680" cy="45719"/>
          </a:xfrm>
          <a:custGeom>
            <a:avLst/>
            <a:gdLst/>
            <a:ahLst/>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ectangle 12">
            <a:extLst>
              <a:ext uri="{FF2B5EF4-FFF2-40B4-BE49-F238E27FC236}">
                <a16:creationId xmlns:a16="http://schemas.microsoft.com/office/drawing/2014/main" id="{0EECA69B-4C2A-7F31-8019-E90DB3BD4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pic>
        <p:nvPicPr>
          <p:cNvPr id="4" name="Content Placeholder 3" descr="New Creation | Creation Day">
            <a:extLst>
              <a:ext uri="{FF2B5EF4-FFF2-40B4-BE49-F238E27FC236}">
                <a16:creationId xmlns:a16="http://schemas.microsoft.com/office/drawing/2014/main" id="{99FA4784-0AC1-13F2-76F0-0E26B4DCDB16}"/>
              </a:ext>
            </a:extLst>
          </p:cNvPr>
          <p:cNvPicPr>
            <a:picLocks noGrp="1" noChangeAspect="1"/>
          </p:cNvPicPr>
          <p:nvPr>
            <p:ph idx="1"/>
          </p:nvPr>
        </p:nvPicPr>
        <p:blipFill>
          <a:blip r:embed="rId2"/>
          <a:srcRect l="7896" t="23391" r="1195"/>
          <a:stretch>
            <a:fillRect/>
          </a:stretch>
        </p:blipFill>
        <p:spPr>
          <a:xfrm>
            <a:off x="20" y="10"/>
            <a:ext cx="12191980" cy="6857990"/>
          </a:xfrm>
          <a:prstGeom prst="rect">
            <a:avLst/>
          </a:prstGeom>
        </p:spPr>
      </p:pic>
      <p:sp>
        <p:nvSpPr>
          <p:cNvPr id="15" name="Rectangle 14">
            <a:extLst>
              <a:ext uri="{FF2B5EF4-FFF2-40B4-BE49-F238E27FC236}">
                <a16:creationId xmlns:a16="http://schemas.microsoft.com/office/drawing/2014/main" id="{857DEAC1-B3AA-6569-0A44-A191DF2F3C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7840"/>
            <a:ext cx="12191999" cy="1280160"/>
          </a:xfrm>
          <a:prstGeom prst="rect">
            <a:avLst/>
          </a:pr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5EA2DBCA-C3BF-4755-A2C2-EB4783589FD0}"/>
              </a:ext>
            </a:extLst>
          </p:cNvPr>
          <p:cNvSpPr>
            <a:spLocks noGrp="1"/>
          </p:cNvSpPr>
          <p:nvPr>
            <p:ph type="title"/>
          </p:nvPr>
        </p:nvSpPr>
        <p:spPr>
          <a:xfrm>
            <a:off x="320039" y="5731580"/>
            <a:ext cx="8196431" cy="960120"/>
          </a:xfrm>
          <a:ln>
            <a:noFill/>
          </a:ln>
        </p:spPr>
        <p:txBody>
          <a:bodyPr vert="horz" lIns="91440" tIns="45720" rIns="91440" bIns="45720" rtlCol="0" anchor="ctr">
            <a:normAutofit/>
          </a:bodyPr>
          <a:lstStyle/>
          <a:p>
            <a:r>
              <a:rPr lang="en-US"/>
              <a:t>Genesis 1:9-27: God fills</a:t>
            </a:r>
          </a:p>
        </p:txBody>
      </p:sp>
    </p:spTree>
    <p:extLst>
      <p:ext uri="{BB962C8B-B14F-4D97-AF65-F5344CB8AC3E}">
        <p14:creationId xmlns:p14="http://schemas.microsoft.com/office/powerpoint/2010/main" val="169824570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6209925"/>
            <a:ext cx="11155680" cy="45719"/>
          </a:xfrm>
          <a:custGeom>
            <a:avLst/>
            <a:gdLst/>
            <a:ahLst/>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4" name="Rectangle 23">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6" descr="Rototuna High School – OWT NZ">
            <a:extLst>
              <a:ext uri="{FF2B5EF4-FFF2-40B4-BE49-F238E27FC236}">
                <a16:creationId xmlns:a16="http://schemas.microsoft.com/office/drawing/2014/main" id="{A0D00FDE-917C-9E4E-7FD2-DDB713E7DE89}"/>
              </a:ext>
            </a:extLst>
          </p:cNvPr>
          <p:cNvPicPr>
            <a:picLocks noGrp="1" noChangeAspect="1"/>
          </p:cNvPicPr>
          <p:nvPr>
            <p:ph idx="1"/>
          </p:nvPr>
        </p:nvPicPr>
        <p:blipFill>
          <a:blip r:embed="rId2"/>
          <a:srcRect l="26394" r="6067" b="-1"/>
          <a:stretch>
            <a:fillRect/>
          </a:stretch>
        </p:blipFill>
        <p:spPr>
          <a:xfrm>
            <a:off x="20" y="10"/>
            <a:ext cx="12188932" cy="6857990"/>
          </a:xfrm>
          <a:prstGeom prst="rect">
            <a:avLst/>
          </a:prstGeom>
        </p:spPr>
      </p:pic>
      <p:sp>
        <p:nvSpPr>
          <p:cNvPr id="26" name="Rectangle 25">
            <a:extLst>
              <a:ext uri="{FF2B5EF4-FFF2-40B4-BE49-F238E27FC236}">
                <a16:creationId xmlns:a16="http://schemas.microsoft.com/office/drawing/2014/main" id="{4D71E64B-9F70-4956-A351-D707CAB0A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524" y="3205875"/>
            <a:ext cx="12188952" cy="3652125"/>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9EB134-CD6A-C378-9B6E-0E63D383302B}"/>
              </a:ext>
            </a:extLst>
          </p:cNvPr>
          <p:cNvSpPr>
            <a:spLocks noGrp="1"/>
          </p:cNvSpPr>
          <p:nvPr>
            <p:ph type="title"/>
          </p:nvPr>
        </p:nvSpPr>
        <p:spPr>
          <a:xfrm>
            <a:off x="517870" y="3753532"/>
            <a:ext cx="5021182" cy="2333778"/>
          </a:xfrm>
        </p:spPr>
        <p:txBody>
          <a:bodyPr vert="horz" lIns="91440" tIns="45720" rIns="91440" bIns="45720" rtlCol="0" anchor="b">
            <a:normAutofit/>
          </a:bodyPr>
          <a:lstStyle/>
          <a:p>
            <a:pPr>
              <a:lnSpc>
                <a:spcPct val="90000"/>
              </a:lnSpc>
            </a:pPr>
            <a:r>
              <a:rPr lang="en-US" sz="5100">
                <a:solidFill>
                  <a:srgbClr val="FFFFFF"/>
                </a:solidFill>
              </a:rPr>
              <a:t>Is this a school?</a:t>
            </a:r>
            <a:endParaRPr lang="en-US"/>
          </a:p>
        </p:txBody>
      </p:sp>
      <p:sp>
        <p:nvSpPr>
          <p:cNvPr id="28" name="Rectangle 27">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6194980"/>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EFD1BA4-3BB3-4E55-9216-2F958BB3BA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98540"/>
            <a:ext cx="5021183"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629971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ABAC6EE-2F62-0EA5-79BF-F65AF6A18458}"/>
            </a:ext>
          </a:extLst>
        </p:cNvPr>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175EAFFD-4A47-DD53-4F76-BD457E18B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A941A971-163F-930C-57C8-09531670615F}"/>
              </a:ext>
            </a:extLst>
          </p:cNvPr>
          <p:cNvSpPr>
            <a:spLocks noGrp="1"/>
          </p:cNvSpPr>
          <p:nvPr>
            <p:ph type="title"/>
          </p:nvPr>
        </p:nvSpPr>
        <p:spPr>
          <a:xfrm>
            <a:off x="521208" y="978408"/>
            <a:ext cx="3200400" cy="2432304"/>
          </a:xfrm>
        </p:spPr>
        <p:txBody>
          <a:bodyPr vert="horz" lIns="91440" tIns="45720" rIns="91440" bIns="45720" rtlCol="0" anchor="b">
            <a:normAutofit/>
          </a:bodyPr>
          <a:lstStyle/>
          <a:p>
            <a:r>
              <a:rPr lang="en-US" sz="4000"/>
              <a:t>Or is THIS a school?</a:t>
            </a:r>
            <a:endParaRPr lang="en-US"/>
          </a:p>
        </p:txBody>
      </p:sp>
      <p:sp>
        <p:nvSpPr>
          <p:cNvPr id="37" name="Freeform: Shape 36">
            <a:extLst>
              <a:ext uri="{FF2B5EF4-FFF2-40B4-BE49-F238E27FC236}">
                <a16:creationId xmlns:a16="http://schemas.microsoft.com/office/drawing/2014/main" id="{7CC1FECC-9CA4-341C-7E20-4728C5147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32" name="Content Placeholder 31">
            <a:extLst>
              <a:ext uri="{FF2B5EF4-FFF2-40B4-BE49-F238E27FC236}">
                <a16:creationId xmlns:a16="http://schemas.microsoft.com/office/drawing/2014/main" id="{22CF935A-8EE3-5D16-5634-BC4FEA383EA3}"/>
              </a:ext>
            </a:extLst>
          </p:cNvPr>
          <p:cNvSpPr>
            <a:spLocks noGrp="1"/>
          </p:cNvSpPr>
          <p:nvPr>
            <p:ph idx="1"/>
          </p:nvPr>
        </p:nvSpPr>
        <p:spPr>
          <a:xfrm>
            <a:off x="521208" y="3538728"/>
            <a:ext cx="3200400" cy="2816352"/>
          </a:xfrm>
        </p:spPr>
        <p:txBody>
          <a:bodyPr>
            <a:normAutofit/>
          </a:bodyPr>
          <a:lstStyle/>
          <a:p>
            <a:endParaRPr lang="en-US"/>
          </a:p>
        </p:txBody>
      </p:sp>
      <p:pic>
        <p:nvPicPr>
          <p:cNvPr id="10" name="Content Placeholder 9" descr="Rototuna Junior High a school of the future - NZ Herald">
            <a:extLst>
              <a:ext uri="{FF2B5EF4-FFF2-40B4-BE49-F238E27FC236}">
                <a16:creationId xmlns:a16="http://schemas.microsoft.com/office/drawing/2014/main" id="{FB1157DC-B5E0-366E-E0CE-8951778183EA}"/>
              </a:ext>
            </a:extLst>
          </p:cNvPr>
          <p:cNvPicPr>
            <a:picLocks noChangeAspect="1"/>
          </p:cNvPicPr>
          <p:nvPr/>
        </p:nvPicPr>
        <p:blipFill>
          <a:blip r:embed="rId2"/>
          <a:srcRect l="19078" r="2077" b="-1"/>
          <a:stretch>
            <a:fillRect/>
          </a:stretch>
        </p:blipFill>
        <p:spPr>
          <a:xfrm>
            <a:off x="4136609" y="970929"/>
            <a:ext cx="7534183" cy="5375076"/>
          </a:xfrm>
          <a:prstGeom prst="rect">
            <a:avLst/>
          </a:prstGeom>
        </p:spPr>
      </p:pic>
    </p:spTree>
    <p:extLst>
      <p:ext uri="{BB962C8B-B14F-4D97-AF65-F5344CB8AC3E}">
        <p14:creationId xmlns:p14="http://schemas.microsoft.com/office/powerpoint/2010/main" val="2430034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6209925"/>
            <a:ext cx="11155680" cy="45719"/>
          </a:xfrm>
          <a:custGeom>
            <a:avLst/>
            <a:gdLst/>
            <a:ahLst/>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3" name="Rectangle 12">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descr="nature, Landscape, New Zealand, Mountain, Clouds, Hill, Trees, Water ...">
            <a:extLst>
              <a:ext uri="{FF2B5EF4-FFF2-40B4-BE49-F238E27FC236}">
                <a16:creationId xmlns:a16="http://schemas.microsoft.com/office/drawing/2014/main" id="{42C82724-B624-4EF3-20B0-EA539A1EC0A9}"/>
              </a:ext>
            </a:extLst>
          </p:cNvPr>
          <p:cNvPicPr>
            <a:picLocks noGrp="1" noChangeAspect="1"/>
          </p:cNvPicPr>
          <p:nvPr>
            <p:ph idx="1"/>
          </p:nvPr>
        </p:nvPicPr>
        <p:blipFill>
          <a:blip r:embed="rId2"/>
          <a:srcRect l="25"/>
          <a:stretch>
            <a:fillRect/>
          </a:stretch>
        </p:blipFill>
        <p:spPr>
          <a:xfrm>
            <a:off x="20" y="10"/>
            <a:ext cx="12188932" cy="6857990"/>
          </a:xfrm>
          <a:prstGeom prst="rect">
            <a:avLst/>
          </a:prstGeom>
        </p:spPr>
      </p:pic>
      <p:sp>
        <p:nvSpPr>
          <p:cNvPr id="15" name="Rectangle 14">
            <a:extLst>
              <a:ext uri="{FF2B5EF4-FFF2-40B4-BE49-F238E27FC236}">
                <a16:creationId xmlns:a16="http://schemas.microsoft.com/office/drawing/2014/main" id="{95FAE947-7211-4722-9026-8E874A8AD3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944761" y="-389238"/>
            <a:ext cx="6858000" cy="7636476"/>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864843-7F98-7F21-BB41-715D9776A1FD}"/>
              </a:ext>
            </a:extLst>
          </p:cNvPr>
          <p:cNvSpPr>
            <a:spLocks noGrp="1"/>
          </p:cNvSpPr>
          <p:nvPr>
            <p:ph type="title"/>
          </p:nvPr>
        </p:nvSpPr>
        <p:spPr>
          <a:xfrm>
            <a:off x="6668532" y="2523744"/>
            <a:ext cx="5032105" cy="3612122"/>
          </a:xfrm>
        </p:spPr>
        <p:txBody>
          <a:bodyPr vert="horz" lIns="91440" tIns="45720" rIns="91440" bIns="45720" rtlCol="0" anchor="ctr">
            <a:normAutofit/>
          </a:bodyPr>
          <a:lstStyle/>
          <a:p>
            <a:pPr algn="r"/>
            <a:r>
              <a:rPr lang="en-US" sz="7200">
                <a:solidFill>
                  <a:srgbClr val="FFFFFF"/>
                </a:solidFill>
              </a:rPr>
              <a:t>It is good!</a:t>
            </a:r>
          </a:p>
        </p:txBody>
      </p:sp>
      <p:sp>
        <p:nvSpPr>
          <p:cNvPr id="17" name="Rectangle 16">
            <a:extLst>
              <a:ext uri="{FF2B5EF4-FFF2-40B4-BE49-F238E27FC236}">
                <a16:creationId xmlns:a16="http://schemas.microsoft.com/office/drawing/2014/main" id="{9853E504-CE7A-45E8-9030-0BFDACF83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8532" y="508090"/>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7914262"/>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75EAFFD-4A47-DD53-4F76-BD457E18B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844482ED-6F6D-2392-802E-F8182A9F4BDD}"/>
              </a:ext>
            </a:extLst>
          </p:cNvPr>
          <p:cNvSpPr>
            <a:spLocks noGrp="1"/>
          </p:cNvSpPr>
          <p:nvPr>
            <p:ph type="title"/>
          </p:nvPr>
        </p:nvSpPr>
        <p:spPr>
          <a:xfrm>
            <a:off x="521208" y="978408"/>
            <a:ext cx="3200400" cy="2432304"/>
          </a:xfrm>
        </p:spPr>
        <p:txBody>
          <a:bodyPr anchor="b">
            <a:normAutofit/>
          </a:bodyPr>
          <a:lstStyle/>
          <a:p>
            <a:r>
              <a:rPr lang="en-GB" sz="4000"/>
              <a:t>Genesis 2: another perspective</a:t>
            </a:r>
          </a:p>
        </p:txBody>
      </p:sp>
      <p:sp>
        <p:nvSpPr>
          <p:cNvPr id="19" name="Freeform: Shape 18">
            <a:extLst>
              <a:ext uri="{FF2B5EF4-FFF2-40B4-BE49-F238E27FC236}">
                <a16:creationId xmlns:a16="http://schemas.microsoft.com/office/drawing/2014/main" id="{7CC1FECC-9CA4-341C-7E20-4728C5147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3" name="Content Placeholder 2">
            <a:extLst>
              <a:ext uri="{FF2B5EF4-FFF2-40B4-BE49-F238E27FC236}">
                <a16:creationId xmlns:a16="http://schemas.microsoft.com/office/drawing/2014/main" id="{33D797E4-8608-69D5-C79C-EE1FABBED3CE}"/>
              </a:ext>
            </a:extLst>
          </p:cNvPr>
          <p:cNvSpPr>
            <a:spLocks noGrp="1"/>
          </p:cNvSpPr>
          <p:nvPr>
            <p:ph idx="1"/>
          </p:nvPr>
        </p:nvSpPr>
        <p:spPr>
          <a:xfrm>
            <a:off x="521208" y="3538728"/>
            <a:ext cx="3200400" cy="2816352"/>
          </a:xfrm>
        </p:spPr>
        <p:txBody>
          <a:bodyPr vert="horz" lIns="91440" tIns="45720" rIns="91440" bIns="45720" rtlCol="0">
            <a:normAutofit/>
          </a:bodyPr>
          <a:lstStyle/>
          <a:p>
            <a:pPr marL="0" indent="0">
              <a:buNone/>
            </a:pPr>
            <a:r>
              <a:rPr lang="en-GB">
                <a:highlight>
                  <a:srgbClr val="FFFFFF"/>
                </a:highlight>
                <a:latin typeface="Aptos"/>
              </a:rPr>
              <a:t>“At the time that the Lord God made the earth and the heavens, no shrub of the field had yet grown on the land and no plant of the field had yet sprouted, for the Lord God had not made it rain on the land, and there was no man to work the ground.”</a:t>
            </a:r>
          </a:p>
        </p:txBody>
      </p:sp>
      <p:pic>
        <p:nvPicPr>
          <p:cNvPr id="4" name="Picture 3" descr="Scenic View Of Barren Landscape Against Sky stock photo">
            <a:extLst>
              <a:ext uri="{FF2B5EF4-FFF2-40B4-BE49-F238E27FC236}">
                <a16:creationId xmlns:a16="http://schemas.microsoft.com/office/drawing/2014/main" id="{BD1EE03F-8D4F-3298-F267-2A1734F94557}"/>
              </a:ext>
            </a:extLst>
          </p:cNvPr>
          <p:cNvPicPr>
            <a:picLocks noChangeAspect="1"/>
          </p:cNvPicPr>
          <p:nvPr/>
        </p:nvPicPr>
        <p:blipFill>
          <a:blip r:embed="rId2"/>
          <a:srcRect r="6436" b="-2"/>
          <a:stretch>
            <a:fillRect/>
          </a:stretch>
        </p:blipFill>
        <p:spPr>
          <a:xfrm>
            <a:off x="4136609" y="970929"/>
            <a:ext cx="7534183" cy="5375076"/>
          </a:xfrm>
          <a:prstGeom prst="rect">
            <a:avLst/>
          </a:prstGeom>
        </p:spPr>
      </p:pic>
    </p:spTree>
    <p:extLst>
      <p:ext uri="{BB962C8B-B14F-4D97-AF65-F5344CB8AC3E}">
        <p14:creationId xmlns:p14="http://schemas.microsoft.com/office/powerpoint/2010/main" val="300453784"/>
      </p:ext>
    </p:extLst>
  </p:cSld>
  <p:clrMapOvr>
    <a:masterClrMapping/>
  </p:clrMapOvr>
</p:sld>
</file>

<file path=ppt/theme/theme1.xml><?xml version="1.0" encoding="utf-8"?>
<a:theme xmlns:a="http://schemas.openxmlformats.org/drawingml/2006/main" name="GestaltVTI">
  <a:themeElements>
    <a:clrScheme name="Gestalt">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Gestal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estaltVTI" id="{4F87C71D-53D1-4B71-BF97-FD0EA4B25665}" vid="{A110AFC4-8D8A-4C02-8885-7BA370B379B5}"/>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GestaltVTI</vt:lpstr>
      <vt:lpstr>Where it all began</vt:lpstr>
      <vt:lpstr>What's the problem?</vt:lpstr>
      <vt:lpstr>What's the problem?</vt:lpstr>
      <vt:lpstr>Genesis 1:2-9: God separates</vt:lpstr>
      <vt:lpstr>Genesis 1:9-27: God fills</vt:lpstr>
      <vt:lpstr>Is this a school?</vt:lpstr>
      <vt:lpstr>Or is THIS a school?</vt:lpstr>
      <vt:lpstr>It is good!</vt:lpstr>
      <vt:lpstr>Genesis 2: another perspective</vt:lpstr>
      <vt:lpstr>Genesis 2:  It is NOT good...</vt:lpstr>
      <vt:lpstr>At last!</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105</cp:revision>
  <dcterms:created xsi:type="dcterms:W3CDTF">2026-02-25T21:43:21Z</dcterms:created>
  <dcterms:modified xsi:type="dcterms:W3CDTF">2026-02-28T19:27:24Z</dcterms:modified>
</cp:coreProperties>
</file>