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1"/>
  </p:sldMasterIdLst>
  <p:sldIdLst>
    <p:sldId id="256" r:id="rId2"/>
    <p:sldId id="258" r:id="rId3"/>
    <p:sldId id="257" r:id="rId4"/>
    <p:sldId id="259" r:id="rId5"/>
    <p:sldId id="261" r:id="rId6"/>
    <p:sldId id="262" r:id="rId7"/>
    <p:sldId id="260" r:id="rId8"/>
    <p:sldId id="265" r:id="rId9"/>
    <p:sldId id="263" r:id="rId10"/>
    <p:sldId id="264" r:id="rId11"/>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2CEC8D-9059-2A6D-A0C6-A960A3FA14FA}" v="122" dt="2026-02-21T19:37:44.40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2301923" y="1122363"/>
            <a:ext cx="7588155" cy="2621154"/>
          </a:xfrm>
        </p:spPr>
        <p:txBody>
          <a:bodyPr anchor="b">
            <a:normAutofit/>
          </a:bodyPr>
          <a:lstStyle>
            <a:lvl1pPr algn="ctr">
              <a:defRPr sz="4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2301923" y="3843708"/>
            <a:ext cx="7588155" cy="1414091"/>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C128FA71-3A18-48C0-980F-4B68F7F63042}" type="datetime1">
              <a:rPr lang="en-US" smtClean="0"/>
              <a:t>2/21/2026</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7628292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E956D-CB73-C986-F100-46487310D11E}"/>
              </a:ext>
            </a:extLst>
          </p:cNvPr>
          <p:cNvSpPr>
            <a:spLocks noGrp="1"/>
          </p:cNvSpPr>
          <p:nvPr>
            <p:ph type="title"/>
          </p:nvPr>
        </p:nvSpPr>
        <p:spPr>
          <a:xfrm>
            <a:off x="612648" y="548640"/>
            <a:ext cx="10515600" cy="1132258"/>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423E6A-A07C-BF0D-EA30-9A8A854E48F1}"/>
              </a:ext>
            </a:extLst>
          </p:cNvPr>
          <p:cNvSpPr>
            <a:spLocks noGrp="1"/>
          </p:cNvSpPr>
          <p:nvPr>
            <p:ph type="body" orient="vert" idx="1"/>
          </p:nvPr>
        </p:nvSpPr>
        <p:spPr>
          <a:xfrm>
            <a:off x="612648" y="1680898"/>
            <a:ext cx="10515600" cy="44960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DC9908-8F95-8DFC-72CC-158552B56735}"/>
              </a:ext>
            </a:extLst>
          </p:cNvPr>
          <p:cNvSpPr>
            <a:spLocks noGrp="1"/>
          </p:cNvSpPr>
          <p:nvPr>
            <p:ph type="dt" sz="half" idx="10"/>
          </p:nvPr>
        </p:nvSpPr>
        <p:spPr/>
        <p:txBody>
          <a:bodyPr/>
          <a:lstStyle/>
          <a:p>
            <a:fld id="{7104EDB3-C0E8-45F8-9E1D-1B6C8D1880C0}" type="datetime1">
              <a:rPr lang="en-US" smtClean="0"/>
              <a:t>2/21/2026</a:t>
            </a:fld>
            <a:endParaRPr lang="en-US"/>
          </a:p>
        </p:txBody>
      </p:sp>
      <p:sp>
        <p:nvSpPr>
          <p:cNvPr id="5" name="Footer Placeholder 4">
            <a:extLst>
              <a:ext uri="{FF2B5EF4-FFF2-40B4-BE49-F238E27FC236}">
                <a16:creationId xmlns:a16="http://schemas.microsoft.com/office/drawing/2014/main" id="{2C26C9BE-9060-50CB-2BB7-07307FF89A7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84A835B-97D3-BC22-F0B8-4986D4636271}"/>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42254028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5B0252-346C-F6F4-3642-19F571550D45}"/>
              </a:ext>
            </a:extLst>
          </p:cNvPr>
          <p:cNvSpPr>
            <a:spLocks noGrp="1"/>
          </p:cNvSpPr>
          <p:nvPr>
            <p:ph type="title" orient="vert"/>
          </p:nvPr>
        </p:nvSpPr>
        <p:spPr>
          <a:xfrm>
            <a:off x="9634888" y="578497"/>
            <a:ext cx="2047037" cy="5598466"/>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798DA36-7351-9D6A-518B-678AB8A507D3}"/>
              </a:ext>
            </a:extLst>
          </p:cNvPr>
          <p:cNvSpPr>
            <a:spLocks noGrp="1"/>
          </p:cNvSpPr>
          <p:nvPr>
            <p:ph type="body" orient="vert" idx="1"/>
          </p:nvPr>
        </p:nvSpPr>
        <p:spPr>
          <a:xfrm>
            <a:off x="838200" y="578497"/>
            <a:ext cx="8796688" cy="55984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846BDFF-D746-836C-04B8-CA89AD5D1466}"/>
              </a:ext>
            </a:extLst>
          </p:cNvPr>
          <p:cNvSpPr>
            <a:spLocks noGrp="1"/>
          </p:cNvSpPr>
          <p:nvPr>
            <p:ph type="dt" sz="half" idx="10"/>
          </p:nvPr>
        </p:nvSpPr>
        <p:spPr/>
        <p:txBody>
          <a:bodyPr/>
          <a:lstStyle/>
          <a:p>
            <a:fld id="{9CF0EC4B-54ED-4041-B552-9BA760FA3DBA}" type="datetime1">
              <a:rPr lang="en-US" smtClean="0"/>
              <a:t>2/21/2026</a:t>
            </a:fld>
            <a:endParaRPr lang="en-US"/>
          </a:p>
        </p:txBody>
      </p:sp>
      <p:sp>
        <p:nvSpPr>
          <p:cNvPr id="5" name="Footer Placeholder 4">
            <a:extLst>
              <a:ext uri="{FF2B5EF4-FFF2-40B4-BE49-F238E27FC236}">
                <a16:creationId xmlns:a16="http://schemas.microsoft.com/office/drawing/2014/main" id="{919AA929-A9E6-FF9C-0C59-177F892D6A6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316D893-7E81-90DC-4139-7687B39C3AC8}"/>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995747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51C1210E-201E-4473-82AC-2466F5386C38}" type="datetime1">
              <a:rPr lang="en-US" smtClean="0"/>
              <a:t>2/21/2026</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8187234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D06AF-EF87-8489-2C82-DEB90B7EFE0C}"/>
              </a:ext>
            </a:extLst>
          </p:cNvPr>
          <p:cNvSpPr>
            <a:spLocks noGrp="1"/>
          </p:cNvSpPr>
          <p:nvPr>
            <p:ph type="title"/>
          </p:nvPr>
        </p:nvSpPr>
        <p:spPr>
          <a:xfrm>
            <a:off x="603381" y="553616"/>
            <a:ext cx="8273140" cy="4008859"/>
          </a:xfrm>
        </p:spPr>
        <p:txBody>
          <a:bodyPr anchor="t">
            <a:normAutofit/>
          </a:bodyPr>
          <a:lstStyle>
            <a:lvl1pPr>
              <a:defRPr sz="5400" cap="all"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08E5678-CA38-1318-9EA2-5E0A4F9A59BA}"/>
              </a:ext>
            </a:extLst>
          </p:cNvPr>
          <p:cNvSpPr>
            <a:spLocks noGrp="1"/>
          </p:cNvSpPr>
          <p:nvPr>
            <p:ph type="body" idx="1"/>
          </p:nvPr>
        </p:nvSpPr>
        <p:spPr>
          <a:xfrm>
            <a:off x="603380" y="4589463"/>
            <a:ext cx="8273140" cy="1384617"/>
          </a:xfrm>
        </p:spPr>
        <p:txBody>
          <a:bodyPr anchor="b">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4E99186-7E5A-60AF-DE69-5C7DA71611AB}"/>
              </a:ext>
            </a:extLst>
          </p:cNvPr>
          <p:cNvSpPr>
            <a:spLocks noGrp="1"/>
          </p:cNvSpPr>
          <p:nvPr>
            <p:ph type="dt" sz="half" idx="10"/>
          </p:nvPr>
        </p:nvSpPr>
        <p:spPr/>
        <p:txBody>
          <a:bodyPr/>
          <a:lstStyle/>
          <a:p>
            <a:fld id="{B01EA198-6CAB-4B8F-B93F-1F9C8C4B6CE7}" type="datetime1">
              <a:rPr lang="en-US" smtClean="0"/>
              <a:t>2/21/2026</a:t>
            </a:fld>
            <a:endParaRPr lang="en-US"/>
          </a:p>
        </p:txBody>
      </p:sp>
      <p:sp>
        <p:nvSpPr>
          <p:cNvPr id="5" name="Footer Placeholder 4">
            <a:extLst>
              <a:ext uri="{FF2B5EF4-FFF2-40B4-BE49-F238E27FC236}">
                <a16:creationId xmlns:a16="http://schemas.microsoft.com/office/drawing/2014/main" id="{82FA13D1-1FBA-E820-323B-77B41F1A665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B39BE85-85F6-4636-C651-D87CC969A49E}"/>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4052579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48640"/>
            <a:ext cx="10741152" cy="1132258"/>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2E861E-DFBA-B4AA-9356-CDE3D3F57C04}"/>
              </a:ext>
            </a:extLst>
          </p:cNvPr>
          <p:cNvSpPr>
            <a:spLocks noGrp="1"/>
          </p:cNvSpPr>
          <p:nvPr>
            <p:ph sz="half" idx="1"/>
          </p:nvPr>
        </p:nvSpPr>
        <p:spPr>
          <a:xfrm>
            <a:off x="612648"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451D7538-EC5A-3EE7-176F-A58920C5079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CA06041F-4525-44D5-AA4F-332294BF1F56}" type="datetime1">
              <a:rPr lang="en-US" smtClean="0"/>
              <a:t>2/21/2026</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0346924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EE969-634D-6E32-D227-18E9282C6F9E}"/>
              </a:ext>
            </a:extLst>
          </p:cNvPr>
          <p:cNvSpPr>
            <a:spLocks noGrp="1"/>
          </p:cNvSpPr>
          <p:nvPr>
            <p:ph type="title"/>
          </p:nvPr>
        </p:nvSpPr>
        <p:spPr>
          <a:xfrm>
            <a:off x="609600" y="547396"/>
            <a:ext cx="10745788" cy="1143292"/>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609600" y="1685735"/>
            <a:ext cx="5157787"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4DA52B0-7419-A946-4523-6D34BCAD26D1}"/>
              </a:ext>
            </a:extLst>
          </p:cNvPr>
          <p:cNvSpPr>
            <a:spLocks noGrp="1"/>
          </p:cNvSpPr>
          <p:nvPr>
            <p:ph sz="half" idx="2"/>
          </p:nvPr>
        </p:nvSpPr>
        <p:spPr>
          <a:xfrm>
            <a:off x="609600" y="2386894"/>
            <a:ext cx="5157787" cy="37650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172200" y="1685735"/>
            <a:ext cx="5183188"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3BAE980-E611-98B5-04E9-DE4584B0E33F}"/>
              </a:ext>
            </a:extLst>
          </p:cNvPr>
          <p:cNvSpPr>
            <a:spLocks noGrp="1"/>
          </p:cNvSpPr>
          <p:nvPr>
            <p:ph sz="quarter" idx="4"/>
          </p:nvPr>
        </p:nvSpPr>
        <p:spPr>
          <a:xfrm>
            <a:off x="6172199" y="2386894"/>
            <a:ext cx="5183189" cy="37650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E3B3581-658A-8487-F9CB-E79F2BFF27E4}"/>
              </a:ext>
            </a:extLst>
          </p:cNvPr>
          <p:cNvSpPr>
            <a:spLocks noGrp="1"/>
          </p:cNvSpPr>
          <p:nvPr>
            <p:ph type="dt" sz="half" idx="10"/>
          </p:nvPr>
        </p:nvSpPr>
        <p:spPr/>
        <p:txBody>
          <a:bodyPr/>
          <a:lstStyle/>
          <a:p>
            <a:fld id="{F9557091-BBDF-4EB9-BA6B-2BB67AC4FC0F}" type="datetime1">
              <a:rPr lang="en-US" smtClean="0"/>
              <a:t>2/21/2026</a:t>
            </a:fld>
            <a:endParaRPr lang="en-US"/>
          </a:p>
        </p:txBody>
      </p:sp>
      <p:sp>
        <p:nvSpPr>
          <p:cNvPr id="8" name="Footer Placeholder 7">
            <a:extLst>
              <a:ext uri="{FF2B5EF4-FFF2-40B4-BE49-F238E27FC236}">
                <a16:creationId xmlns:a16="http://schemas.microsoft.com/office/drawing/2014/main" id="{949D76D8-9033-26CF-BF4C-AECCC685C177}"/>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02A06B8-CC1D-542F-D8EB-7625046B91D2}"/>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1353506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9F42-7FF7-F803-C075-BC4968D35E3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89E8268-7232-2944-F1BD-399F9419B563}"/>
              </a:ext>
            </a:extLst>
          </p:cNvPr>
          <p:cNvSpPr>
            <a:spLocks noGrp="1"/>
          </p:cNvSpPr>
          <p:nvPr>
            <p:ph type="dt" sz="half" idx="10"/>
          </p:nvPr>
        </p:nvSpPr>
        <p:spPr/>
        <p:txBody>
          <a:bodyPr/>
          <a:lstStyle/>
          <a:p>
            <a:fld id="{2D6B226B-77A6-410C-9796-083F278E0125}" type="datetime1">
              <a:rPr lang="en-US" smtClean="0"/>
              <a:t>2/21/2026</a:t>
            </a:fld>
            <a:endParaRPr lang="en-US"/>
          </a:p>
        </p:txBody>
      </p:sp>
      <p:sp>
        <p:nvSpPr>
          <p:cNvPr id="4" name="Footer Placeholder 3">
            <a:extLst>
              <a:ext uri="{FF2B5EF4-FFF2-40B4-BE49-F238E27FC236}">
                <a16:creationId xmlns:a16="http://schemas.microsoft.com/office/drawing/2014/main" id="{6B968DDD-323F-89A1-84E3-DDBA626D938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8FBDC76-671D-1671-DCE2-D5658BD40E29}"/>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0442857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BC4D82-0182-501C-9231-46767680476E}"/>
              </a:ext>
            </a:extLst>
          </p:cNvPr>
          <p:cNvSpPr>
            <a:spLocks noGrp="1"/>
          </p:cNvSpPr>
          <p:nvPr>
            <p:ph type="dt" sz="half" idx="10"/>
          </p:nvPr>
        </p:nvSpPr>
        <p:spPr/>
        <p:txBody>
          <a:bodyPr/>
          <a:lstStyle/>
          <a:p>
            <a:fld id="{A23A578B-D289-4C40-8593-3D356C49DA58}" type="datetime1">
              <a:rPr lang="en-US" smtClean="0"/>
              <a:t>2/21/2026</a:t>
            </a:fld>
            <a:endParaRPr lang="en-US"/>
          </a:p>
        </p:txBody>
      </p:sp>
      <p:sp>
        <p:nvSpPr>
          <p:cNvPr id="3" name="Footer Placeholder 2">
            <a:extLst>
              <a:ext uri="{FF2B5EF4-FFF2-40B4-BE49-F238E27FC236}">
                <a16:creationId xmlns:a16="http://schemas.microsoft.com/office/drawing/2014/main" id="{10EAA6C9-A7F3-19F1-D17C-A1D83FAF553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34EBB816-1B94-116F-92D4-6043AE9E0C6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7783273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0C37F-77BE-E128-4248-D001C39E79C6}"/>
              </a:ext>
            </a:extLst>
          </p:cNvPr>
          <p:cNvSpPr>
            <a:spLocks noGrp="1"/>
          </p:cNvSpPr>
          <p:nvPr>
            <p:ph type="title"/>
          </p:nvPr>
        </p:nvSpPr>
        <p:spPr>
          <a:xfrm>
            <a:off x="597160" y="553616"/>
            <a:ext cx="3595634" cy="1757505"/>
          </a:xfrm>
        </p:spPr>
        <p:txBody>
          <a:bodyPr anchor="t">
            <a:normAutofit/>
          </a:bodyPr>
          <a:lstStyle>
            <a:lvl1pPr>
              <a:defRPr sz="28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5134708" y="553616"/>
            <a:ext cx="6279741" cy="5486400"/>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EC0EEBFB-2026-6A35-33ED-F008376B67A0}"/>
              </a:ext>
            </a:extLst>
          </p:cNvPr>
          <p:cNvSpPr>
            <a:spLocks noGrp="1"/>
          </p:cNvSpPr>
          <p:nvPr>
            <p:ph type="body" sz="half" idx="2"/>
          </p:nvPr>
        </p:nvSpPr>
        <p:spPr>
          <a:xfrm>
            <a:off x="597160" y="2311121"/>
            <a:ext cx="3595634" cy="3728895"/>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F05638-7A56-469A-825A-1DFA600254C8}"/>
              </a:ext>
            </a:extLst>
          </p:cNvPr>
          <p:cNvSpPr>
            <a:spLocks noGrp="1"/>
          </p:cNvSpPr>
          <p:nvPr>
            <p:ph type="dt" sz="half" idx="10"/>
          </p:nvPr>
        </p:nvSpPr>
        <p:spPr/>
        <p:txBody>
          <a:bodyPr/>
          <a:lstStyle/>
          <a:p>
            <a:fld id="{713DFAE3-14DB-48A7-A80F-80DDB072CE3D}" type="datetime1">
              <a:rPr lang="en-US" smtClean="0"/>
              <a:t>2/21/2026</a:t>
            </a:fld>
            <a:endParaRPr lang="en-US"/>
          </a:p>
        </p:txBody>
      </p:sp>
      <p:sp>
        <p:nvSpPr>
          <p:cNvPr id="6" name="Footer Placeholder 5">
            <a:extLst>
              <a:ext uri="{FF2B5EF4-FFF2-40B4-BE49-F238E27FC236}">
                <a16:creationId xmlns:a16="http://schemas.microsoft.com/office/drawing/2014/main" id="{9C85A215-184B-2105-0279-ED02F644583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2C7CA46-892B-253A-3A28-7414E17B837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019584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6A09-98CF-FAC2-3708-AECC4360C651}"/>
              </a:ext>
            </a:extLst>
          </p:cNvPr>
          <p:cNvSpPr>
            <a:spLocks noGrp="1"/>
          </p:cNvSpPr>
          <p:nvPr>
            <p:ph type="title"/>
          </p:nvPr>
        </p:nvSpPr>
        <p:spPr>
          <a:xfrm>
            <a:off x="594360" y="557784"/>
            <a:ext cx="3595634" cy="2212313"/>
          </a:xfrm>
        </p:spPr>
        <p:txBody>
          <a:bodyPr anchor="t">
            <a:normAutofit/>
          </a:bodyPr>
          <a:lstStyle>
            <a:lvl1pPr>
              <a:defRPr sz="28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571C769-CEC8-962A-01E6-15B0E056791E}"/>
              </a:ext>
            </a:extLst>
          </p:cNvPr>
          <p:cNvSpPr>
            <a:spLocks noGrp="1"/>
          </p:cNvSpPr>
          <p:nvPr>
            <p:ph type="pic" idx="1"/>
          </p:nvPr>
        </p:nvSpPr>
        <p:spPr>
          <a:xfrm>
            <a:off x="5063319" y="657103"/>
            <a:ext cx="6483687" cy="555590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609601" y="2826137"/>
            <a:ext cx="3585586" cy="3434638"/>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0B235E-39C7-4C78-20EF-DB48ECD9CB90}"/>
              </a:ext>
            </a:extLst>
          </p:cNvPr>
          <p:cNvSpPr>
            <a:spLocks noGrp="1"/>
          </p:cNvSpPr>
          <p:nvPr>
            <p:ph type="dt" sz="half" idx="10"/>
          </p:nvPr>
        </p:nvSpPr>
        <p:spPr/>
        <p:txBody>
          <a:bodyPr/>
          <a:lstStyle/>
          <a:p>
            <a:fld id="{92C5EAEF-6478-4102-8F5D-A5FE9FC97ACB}" type="datetime1">
              <a:rPr lang="en-US" smtClean="0"/>
              <a:t>2/21/2026</a:t>
            </a:fld>
            <a:endParaRPr lang="en-US"/>
          </a:p>
        </p:txBody>
      </p:sp>
      <p:sp>
        <p:nvSpPr>
          <p:cNvPr id="6" name="Footer Placeholder 5">
            <a:extLst>
              <a:ext uri="{FF2B5EF4-FFF2-40B4-BE49-F238E27FC236}">
                <a16:creationId xmlns:a16="http://schemas.microsoft.com/office/drawing/2014/main" id="{7FDC75DA-9A78-9AB9-7171-95A08CC51C5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EFE1A03-DCCB-53C7-DBFE-2AD55C90591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1554504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612648" y="548640"/>
            <a:ext cx="10653578" cy="1132258"/>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612647" y="1715532"/>
            <a:ext cx="10653579" cy="459382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995753E-AF8A-7E04-8A1A-205B755A0215}"/>
              </a:ext>
            </a:extLst>
          </p:cNvPr>
          <p:cNvSpPr>
            <a:spLocks noGrp="1"/>
          </p:cNvSpPr>
          <p:nvPr>
            <p:ph type="dt" sz="half" idx="2"/>
          </p:nvPr>
        </p:nvSpPr>
        <p:spPr>
          <a:xfrm>
            <a:off x="137160" y="6453002"/>
            <a:ext cx="3494314" cy="365125"/>
          </a:xfrm>
          <a:prstGeom prst="rect">
            <a:avLst/>
          </a:prstGeom>
        </p:spPr>
        <p:txBody>
          <a:bodyPr vert="horz" lIns="91440" tIns="45720" rIns="91440" bIns="45720" rtlCol="0" anchor="ctr"/>
          <a:lstStyle>
            <a:lvl1pPr algn="l">
              <a:defRPr sz="900">
                <a:solidFill>
                  <a:schemeClr val="tx1"/>
                </a:solidFill>
              </a:defRPr>
            </a:lvl1pPr>
          </a:lstStyle>
          <a:p>
            <a:fld id="{67F45AC6-C491-4585-A584-9CE2AF7D5500}" type="datetime1">
              <a:rPr lang="en-US" smtClean="0"/>
              <a:t>2/21/2026</a:t>
            </a:fld>
            <a:endParaRPr lang="en-US"/>
          </a:p>
        </p:txBody>
      </p:sp>
      <p:sp>
        <p:nvSpPr>
          <p:cNvPr id="5" name="Footer Placeholder 4">
            <a:extLst>
              <a:ext uri="{FF2B5EF4-FFF2-40B4-BE49-F238E27FC236}">
                <a16:creationId xmlns:a16="http://schemas.microsoft.com/office/drawing/2014/main" id="{D4E1B7C8-DA74-800B-EE14-A39E9DB32DE4}"/>
              </a:ext>
            </a:extLst>
          </p:cNvPr>
          <p:cNvSpPr>
            <a:spLocks noGrp="1"/>
          </p:cNvSpPr>
          <p:nvPr>
            <p:ph type="ftr" sz="quarter" idx="3"/>
          </p:nvPr>
        </p:nvSpPr>
        <p:spPr>
          <a:xfrm>
            <a:off x="8876521" y="6453002"/>
            <a:ext cx="2805405" cy="365125"/>
          </a:xfrm>
          <a:prstGeom prst="rect">
            <a:avLst/>
          </a:prstGeom>
        </p:spPr>
        <p:txBody>
          <a:bodyPr vert="horz" lIns="91440" tIns="45720" rIns="91440" bIns="45720" rtlCol="0" anchor="ctr"/>
          <a:lstStyle>
            <a:lvl1pPr algn="r">
              <a:defRPr sz="9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7AC1647D-0DF0-CA1B-F723-EF7B8F508DB7}"/>
              </a:ext>
            </a:extLst>
          </p:cNvPr>
          <p:cNvSpPr>
            <a:spLocks noGrp="1"/>
          </p:cNvSpPr>
          <p:nvPr>
            <p:ph type="sldNum" sz="quarter" idx="4"/>
          </p:nvPr>
        </p:nvSpPr>
        <p:spPr>
          <a:xfrm>
            <a:off x="11632162" y="6453002"/>
            <a:ext cx="429207" cy="365125"/>
          </a:xfrm>
          <a:prstGeom prst="rect">
            <a:avLst/>
          </a:prstGeom>
        </p:spPr>
        <p:txBody>
          <a:bodyPr vert="horz" lIns="91440" tIns="45720" rIns="91440" bIns="45720" rtlCol="0" anchor="ctr"/>
          <a:lstStyle>
            <a:lvl1pPr algn="r">
              <a:defRPr sz="900">
                <a:solidFill>
                  <a:schemeClr val="tx1"/>
                </a:solidFill>
              </a:defRPr>
            </a:lvl1pPr>
          </a:lstStyle>
          <a:p>
            <a:fld id="{CC057153-B650-4DEB-B370-79DDCFDCE934}" type="slidenum">
              <a:rPr lang="en-US" smtClean="0"/>
              <a:t>‹#›</a:t>
            </a:fld>
            <a:endParaRPr lang="en-US"/>
          </a:p>
        </p:txBody>
      </p:sp>
    </p:spTree>
    <p:extLst>
      <p:ext uri="{BB962C8B-B14F-4D97-AF65-F5344CB8AC3E}">
        <p14:creationId xmlns:p14="http://schemas.microsoft.com/office/powerpoint/2010/main" val="958155005"/>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88" r:id="rId6"/>
    <p:sldLayoutId id="2147483684" r:id="rId7"/>
    <p:sldLayoutId id="2147483685" r:id="rId8"/>
    <p:sldLayoutId id="2147483686" r:id="rId9"/>
    <p:sldLayoutId id="2147483687" r:id="rId10"/>
    <p:sldLayoutId id="2147483689" r:id="rId11"/>
  </p:sldLayoutIdLst>
  <p:hf sldNum="0" hdr="0" ftr="0" dt="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E448DB1-4196-18A6-15DA-C72635C1B1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pic>
        <p:nvPicPr>
          <p:cNvPr id="4" name="Picture 3" descr="Beverly Hill City Hall">
            <a:extLst>
              <a:ext uri="{FF2B5EF4-FFF2-40B4-BE49-F238E27FC236}">
                <a16:creationId xmlns:a16="http://schemas.microsoft.com/office/drawing/2014/main" id="{D37F24C1-D467-CF9C-0886-15CB21F6B96B}"/>
              </a:ext>
            </a:extLst>
          </p:cNvPr>
          <p:cNvPicPr>
            <a:picLocks noChangeAspect="1"/>
          </p:cNvPicPr>
          <p:nvPr/>
        </p:nvPicPr>
        <p:blipFill>
          <a:blip r:embed="rId2"/>
          <a:srcRect l="9092" t="16522" r="-7" b="6750"/>
          <a:stretch>
            <a:fillRect/>
          </a:stretch>
        </p:blipFill>
        <p:spPr>
          <a:xfrm>
            <a:off x="20" y="10"/>
            <a:ext cx="12191980" cy="6857990"/>
          </a:xfrm>
          <a:prstGeom prst="rect">
            <a:avLst/>
          </a:prstGeom>
        </p:spPr>
      </p:pic>
      <p:sp>
        <p:nvSpPr>
          <p:cNvPr id="11" name="Rectangle 10">
            <a:extLst>
              <a:ext uri="{FF2B5EF4-FFF2-40B4-BE49-F238E27FC236}">
                <a16:creationId xmlns:a16="http://schemas.microsoft.com/office/drawing/2014/main" id="{DF15DF8A-891A-1965-E372-1BA1F3B945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507179" y="173179"/>
            <a:ext cx="6858002" cy="6511640"/>
          </a:xfrm>
          <a:prstGeom prst="rect">
            <a:avLst/>
          </a:prstGeom>
          <a:gradFill>
            <a:gsLst>
              <a:gs pos="0">
                <a:schemeClr val="bg1">
                  <a:alpha val="0"/>
                </a:schemeClr>
              </a:gs>
              <a:gs pos="46000">
                <a:schemeClr val="bg1">
                  <a:alpha val="33000"/>
                </a:schemeClr>
              </a:gs>
              <a:gs pos="26000">
                <a:schemeClr val="bg1">
                  <a:alpha val="20000"/>
                </a:schemeClr>
              </a:gs>
              <a:gs pos="100000">
                <a:schemeClr val="bg1">
                  <a:alpha val="4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 name="Title 1"/>
          <p:cNvSpPr>
            <a:spLocks noGrp="1"/>
          </p:cNvSpPr>
          <p:nvPr>
            <p:ph type="ctrTitle"/>
          </p:nvPr>
        </p:nvSpPr>
        <p:spPr>
          <a:xfrm>
            <a:off x="7473219" y="898373"/>
            <a:ext cx="4470544" cy="3474720"/>
          </a:xfrm>
        </p:spPr>
        <p:txBody>
          <a:bodyPr anchor="b">
            <a:normAutofit/>
          </a:bodyPr>
          <a:lstStyle/>
          <a:p>
            <a:pPr algn="l"/>
            <a:r>
              <a:rPr lang="en-GB" sz="5800"/>
              <a:t>The reason for church</a:t>
            </a:r>
          </a:p>
        </p:txBody>
      </p:sp>
      <p:sp>
        <p:nvSpPr>
          <p:cNvPr id="3" name="Subtitle 2"/>
          <p:cNvSpPr>
            <a:spLocks noGrp="1"/>
          </p:cNvSpPr>
          <p:nvPr>
            <p:ph type="subTitle" idx="1"/>
          </p:nvPr>
        </p:nvSpPr>
        <p:spPr>
          <a:xfrm>
            <a:off x="7482646" y="4495013"/>
            <a:ext cx="4116410" cy="1386840"/>
          </a:xfrm>
        </p:spPr>
        <p:txBody>
          <a:bodyPr anchor="t">
            <a:normAutofit/>
          </a:bodyPr>
          <a:lstStyle/>
          <a:p>
            <a:pPr algn="l"/>
            <a:endParaRPr lang="en-GB" sz="2200"/>
          </a:p>
        </p:txBody>
      </p:sp>
    </p:spTree>
    <p:extLst>
      <p:ext uri="{BB962C8B-B14F-4D97-AF65-F5344CB8AC3E}">
        <p14:creationId xmlns:p14="http://schemas.microsoft.com/office/powerpoint/2010/main" val="109857222"/>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D48EA17-F2CF-2F98-FC06-DBB6A2AEC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11" name="Rectangle 10">
            <a:extLst>
              <a:ext uri="{FF2B5EF4-FFF2-40B4-BE49-F238E27FC236}">
                <a16:creationId xmlns:a16="http://schemas.microsoft.com/office/drawing/2014/main" id="{4D3D4267-6754-E656-C65D-257297D453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pic>
        <p:nvPicPr>
          <p:cNvPr id="4" name="Content Placeholder 3" descr="How Jesus May Have Looked">
            <a:extLst>
              <a:ext uri="{FF2B5EF4-FFF2-40B4-BE49-F238E27FC236}">
                <a16:creationId xmlns:a16="http://schemas.microsoft.com/office/drawing/2014/main" id="{282E8DF0-4CC4-066C-BA6A-64E6DD202DCA}"/>
              </a:ext>
            </a:extLst>
          </p:cNvPr>
          <p:cNvPicPr>
            <a:picLocks noGrp="1" noChangeAspect="1"/>
          </p:cNvPicPr>
          <p:nvPr>
            <p:ph idx="1"/>
          </p:nvPr>
        </p:nvPicPr>
        <p:blipFill>
          <a:blip r:embed="rId2"/>
          <a:srcRect r="2" b="16006"/>
          <a:stretch>
            <a:fillRect/>
          </a:stretch>
        </p:blipFill>
        <p:spPr>
          <a:xfrm>
            <a:off x="133896" y="136321"/>
            <a:ext cx="11924208" cy="6585358"/>
          </a:xfrm>
          <a:prstGeom prst="rect">
            <a:avLst/>
          </a:prstGeom>
        </p:spPr>
      </p:pic>
    </p:spTree>
    <p:extLst>
      <p:ext uri="{BB962C8B-B14F-4D97-AF65-F5344CB8AC3E}">
        <p14:creationId xmlns:p14="http://schemas.microsoft.com/office/powerpoint/2010/main" val="9341169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80D3096-E106-FD85-BFC6-72357402FF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Review: ‘The Reason for Church’ by Brad Edwards">
            <a:extLst>
              <a:ext uri="{FF2B5EF4-FFF2-40B4-BE49-F238E27FC236}">
                <a16:creationId xmlns:a16="http://schemas.microsoft.com/office/drawing/2014/main" id="{16298033-8635-5843-4B0B-41E35F40D6B4}"/>
              </a:ext>
            </a:extLst>
          </p:cNvPr>
          <p:cNvPicPr>
            <a:picLocks noGrp="1" noChangeAspect="1"/>
          </p:cNvPicPr>
          <p:nvPr>
            <p:ph idx="1"/>
          </p:nvPr>
        </p:nvPicPr>
        <p:blipFill>
          <a:blip r:embed="rId2"/>
          <a:srcRect r="2" b="5523"/>
          <a:stretch>
            <a:fillRect/>
          </a:stretch>
        </p:blipFill>
        <p:spPr>
          <a:xfrm>
            <a:off x="419099" y="419100"/>
            <a:ext cx="11353802" cy="6033902"/>
          </a:xfrm>
          <a:prstGeom prst="rect">
            <a:avLst/>
          </a:prstGeom>
        </p:spPr>
      </p:pic>
    </p:spTree>
    <p:extLst>
      <p:ext uri="{BB962C8B-B14F-4D97-AF65-F5344CB8AC3E}">
        <p14:creationId xmlns:p14="http://schemas.microsoft.com/office/powerpoint/2010/main" val="2818972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961259D-605E-E200-FF9F-7C8C71D7C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59DD56B-C319-EDED-4A9A-F3334FC45099}"/>
              </a:ext>
            </a:extLst>
          </p:cNvPr>
          <p:cNvSpPr>
            <a:spLocks noGrp="1"/>
          </p:cNvSpPr>
          <p:nvPr>
            <p:ph type="title"/>
          </p:nvPr>
        </p:nvSpPr>
        <p:spPr>
          <a:xfrm>
            <a:off x="612648" y="600074"/>
            <a:ext cx="6035040" cy="1529932"/>
          </a:xfrm>
        </p:spPr>
        <p:txBody>
          <a:bodyPr anchor="b">
            <a:normAutofit/>
          </a:bodyPr>
          <a:lstStyle/>
          <a:p>
            <a:r>
              <a:rPr lang="en-GB" b="0">
                <a:highlight>
                  <a:srgbClr val="FFFFFF"/>
                </a:highlight>
                <a:latin typeface="Aptos"/>
              </a:rPr>
              <a:t>1. Spiritual pragmatism</a:t>
            </a:r>
            <a:endParaRPr lang="en-US"/>
          </a:p>
        </p:txBody>
      </p:sp>
      <p:sp>
        <p:nvSpPr>
          <p:cNvPr id="3" name="Content Placeholder 2">
            <a:extLst>
              <a:ext uri="{FF2B5EF4-FFF2-40B4-BE49-F238E27FC236}">
                <a16:creationId xmlns:a16="http://schemas.microsoft.com/office/drawing/2014/main" id="{2EC75A4A-984E-1AAD-9D97-AF7AEB52A70C}"/>
              </a:ext>
            </a:extLst>
          </p:cNvPr>
          <p:cNvSpPr>
            <a:spLocks noGrp="1"/>
          </p:cNvSpPr>
          <p:nvPr>
            <p:ph idx="1"/>
          </p:nvPr>
        </p:nvSpPr>
        <p:spPr>
          <a:xfrm>
            <a:off x="612647" y="2167581"/>
            <a:ext cx="6261377" cy="4141779"/>
          </a:xfrm>
        </p:spPr>
        <p:txBody>
          <a:bodyPr vert="horz" lIns="91440" tIns="45720" rIns="91440" bIns="45720" rtlCol="0" anchor="t">
            <a:normAutofit/>
          </a:bodyPr>
          <a:lstStyle/>
          <a:p>
            <a:pPr marL="0" indent="0">
              <a:buNone/>
            </a:pPr>
            <a:r>
              <a:rPr lang="en-GB" sz="2400" i="1" dirty="0">
                <a:highlight>
                  <a:srgbClr val="FFFFFF"/>
                </a:highlight>
                <a:latin typeface="Aptos"/>
              </a:rPr>
              <a:t>Churches exist for my personal spiritual growth and </a:t>
            </a:r>
            <a:r>
              <a:rPr lang="en-GB" sz="2400" i="1">
                <a:highlight>
                  <a:srgbClr val="FFFFFF"/>
                </a:highlight>
                <a:latin typeface="Aptos"/>
              </a:rPr>
              <a:t>help me fulfil my unique potential.</a:t>
            </a:r>
            <a:endParaRPr lang="en-GB" sz="2400">
              <a:highlight>
                <a:srgbClr val="FFFFFF"/>
              </a:highlight>
              <a:latin typeface="Aptos"/>
            </a:endParaRPr>
          </a:p>
          <a:p>
            <a:pPr marL="0" indent="0">
              <a:buNone/>
            </a:pPr>
            <a:r>
              <a:rPr lang="en-GB" sz="2400" i="1">
                <a:highlight>
                  <a:srgbClr val="FFFFFF"/>
                </a:highlight>
                <a:latin typeface="Aptos"/>
              </a:rPr>
              <a:t>Therefore,</a:t>
            </a:r>
            <a:r>
              <a:rPr lang="en-GB" sz="2400" i="1" dirty="0">
                <a:highlight>
                  <a:srgbClr val="FFFFFF"/>
                </a:highlight>
                <a:latin typeface="Aptos"/>
              </a:rPr>
              <a:t> to follow Jesus faithfully may require leaving or switching churches for one that better meets my spiritual needs.</a:t>
            </a:r>
            <a:endParaRPr lang="en-GB" sz="2400">
              <a:highlight>
                <a:srgbClr val="FFFFFF"/>
              </a:highlight>
              <a:latin typeface="Aptos"/>
            </a:endParaRPr>
          </a:p>
        </p:txBody>
      </p:sp>
      <p:pic>
        <p:nvPicPr>
          <p:cNvPr id="5" name="Picture 4" descr="Colourful buildings">
            <a:extLst>
              <a:ext uri="{FF2B5EF4-FFF2-40B4-BE49-F238E27FC236}">
                <a16:creationId xmlns:a16="http://schemas.microsoft.com/office/drawing/2014/main" id="{67774D46-F3AE-6C46-8920-ABB3FA07201E}"/>
              </a:ext>
            </a:extLst>
          </p:cNvPr>
          <p:cNvPicPr>
            <a:picLocks noChangeAspect="1"/>
          </p:cNvPicPr>
          <p:nvPr/>
        </p:nvPicPr>
        <p:blipFill>
          <a:blip r:embed="rId2"/>
          <a:srcRect l="21851" r="31048" b="-3"/>
          <a:stretch>
            <a:fillRect/>
          </a:stretch>
        </p:blipFill>
        <p:spPr>
          <a:xfrm>
            <a:off x="7345680" y="10"/>
            <a:ext cx="4846320" cy="6857990"/>
          </a:xfrm>
          <a:prstGeom prst="rect">
            <a:avLst/>
          </a:prstGeom>
        </p:spPr>
      </p:pic>
    </p:spTree>
    <p:extLst>
      <p:ext uri="{BB962C8B-B14F-4D97-AF65-F5344CB8AC3E}">
        <p14:creationId xmlns:p14="http://schemas.microsoft.com/office/powerpoint/2010/main" val="32899270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C8C6078-B9FC-62D3-82A6-AED0C1C0C0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8323CF07-AAA9-DC0B-9E00-84313AE453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EF0A397-C045-E063-1DB5-228C31EE7FB4}"/>
              </a:ext>
            </a:extLst>
          </p:cNvPr>
          <p:cNvSpPr>
            <a:spLocks noGrp="1"/>
          </p:cNvSpPr>
          <p:nvPr>
            <p:ph type="title"/>
          </p:nvPr>
        </p:nvSpPr>
        <p:spPr>
          <a:xfrm>
            <a:off x="1952481" y="800783"/>
            <a:ext cx="8278891" cy="1323867"/>
          </a:xfrm>
        </p:spPr>
        <p:txBody>
          <a:bodyPr anchor="b">
            <a:normAutofit/>
          </a:bodyPr>
          <a:lstStyle/>
          <a:p>
            <a:r>
              <a:rPr lang="en-GB"/>
              <a:t>Spiritual pragmatism</a:t>
            </a:r>
          </a:p>
        </p:txBody>
      </p:sp>
      <p:sp>
        <p:nvSpPr>
          <p:cNvPr id="3" name="Content Placeholder 2">
            <a:extLst>
              <a:ext uri="{FF2B5EF4-FFF2-40B4-BE49-F238E27FC236}">
                <a16:creationId xmlns:a16="http://schemas.microsoft.com/office/drawing/2014/main" id="{FDA9F679-9F44-B7AA-B116-2851CB986275}"/>
              </a:ext>
            </a:extLst>
          </p:cNvPr>
          <p:cNvSpPr>
            <a:spLocks noGrp="1"/>
          </p:cNvSpPr>
          <p:nvPr>
            <p:ph idx="1"/>
          </p:nvPr>
        </p:nvSpPr>
        <p:spPr>
          <a:xfrm>
            <a:off x="1952481" y="2495774"/>
            <a:ext cx="8278892" cy="3273426"/>
          </a:xfrm>
        </p:spPr>
        <p:txBody>
          <a:bodyPr vert="horz" lIns="91440" tIns="45720" rIns="91440" bIns="45720" rtlCol="0" anchor="t">
            <a:normAutofit/>
          </a:bodyPr>
          <a:lstStyle/>
          <a:p>
            <a:pPr marL="0" indent="0">
              <a:buNone/>
            </a:pPr>
            <a:r>
              <a:rPr lang="en-GB" sz="2400" i="1" dirty="0">
                <a:highlight>
                  <a:srgbClr val="FFFFFF"/>
                </a:highlight>
                <a:latin typeface="Aptos"/>
              </a:rPr>
              <a:t>“At the end of the day, spiritual pragmatism stunts our growth because the church is not a transactional organization but is rather—like any other family—a formative institution. Spiritual pragmatism can’t help but undermine our experience of God’s love and our belonging to him because how we relate to church and how we relate to God are indelibly linked. That’s how God made us.”</a:t>
            </a:r>
            <a:endParaRPr lang="en-GB" sz="2400" dirty="0">
              <a:highlight>
                <a:srgbClr val="FFFFFF"/>
              </a:highlight>
              <a:latin typeface="Aptos"/>
            </a:endParaRPr>
          </a:p>
        </p:txBody>
      </p:sp>
    </p:spTree>
    <p:extLst>
      <p:ext uri="{BB962C8B-B14F-4D97-AF65-F5344CB8AC3E}">
        <p14:creationId xmlns:p14="http://schemas.microsoft.com/office/powerpoint/2010/main" val="17826453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FF0C1C1-6631-508C-F9C2-28FA0A44C550}"/>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886A3755-CE6E-6FCD-ABC2-CC53892ED0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753CDE16-FF68-E8EA-665F-8F9DA035A4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13B8B5D-6900-7580-8407-B62CEC9A3D30}"/>
              </a:ext>
            </a:extLst>
          </p:cNvPr>
          <p:cNvSpPr>
            <a:spLocks noGrp="1"/>
          </p:cNvSpPr>
          <p:nvPr>
            <p:ph type="title"/>
          </p:nvPr>
        </p:nvSpPr>
        <p:spPr>
          <a:xfrm>
            <a:off x="1952481" y="800783"/>
            <a:ext cx="8278891" cy="1323867"/>
          </a:xfrm>
        </p:spPr>
        <p:txBody>
          <a:bodyPr anchor="b">
            <a:normAutofit/>
          </a:bodyPr>
          <a:lstStyle/>
          <a:p>
            <a:r>
              <a:rPr lang="en-GB"/>
              <a:t>Spiritual pragmatism</a:t>
            </a:r>
          </a:p>
        </p:txBody>
      </p:sp>
      <p:sp>
        <p:nvSpPr>
          <p:cNvPr id="3" name="Content Placeholder 2">
            <a:extLst>
              <a:ext uri="{FF2B5EF4-FFF2-40B4-BE49-F238E27FC236}">
                <a16:creationId xmlns:a16="http://schemas.microsoft.com/office/drawing/2014/main" id="{C7FE46C2-DA3E-DBD1-B217-4D99E29B2D0F}"/>
              </a:ext>
            </a:extLst>
          </p:cNvPr>
          <p:cNvSpPr>
            <a:spLocks noGrp="1"/>
          </p:cNvSpPr>
          <p:nvPr>
            <p:ph idx="1"/>
          </p:nvPr>
        </p:nvSpPr>
        <p:spPr>
          <a:xfrm>
            <a:off x="1952481" y="2495774"/>
            <a:ext cx="8278892" cy="3273426"/>
          </a:xfrm>
        </p:spPr>
        <p:txBody>
          <a:bodyPr vert="horz" lIns="91440" tIns="45720" rIns="91440" bIns="45720" rtlCol="0" anchor="t">
            <a:noAutofit/>
          </a:bodyPr>
          <a:lstStyle/>
          <a:p>
            <a:pPr marL="0" indent="0">
              <a:buNone/>
            </a:pPr>
            <a:r>
              <a:rPr lang="en-GB" sz="2400" i="1" dirty="0">
                <a:highlight>
                  <a:srgbClr val="FFFFFF"/>
                </a:highlight>
                <a:latin typeface="Aptos"/>
              </a:rPr>
              <a:t>“Over time, treating the church lightly in the name of taking our faith seriously will inevitably weaken our attachment to church and, therefore, to the ordinary means of experiencing the love and belonging for which we are “fearfully and wonderfully made” —his own.</a:t>
            </a:r>
          </a:p>
        </p:txBody>
      </p:sp>
    </p:spTree>
    <p:extLst>
      <p:ext uri="{BB962C8B-B14F-4D97-AF65-F5344CB8AC3E}">
        <p14:creationId xmlns:p14="http://schemas.microsoft.com/office/powerpoint/2010/main" val="37506074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FB1516B-D5AD-0506-72DF-2FACF2363DFA}"/>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EC1679EA-AC39-9C2E-140A-FCA01774BF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E35F65B6-993E-01EE-E773-6AF7D380D5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2BD2992-BAD9-CC91-1B7D-F044913F49E5}"/>
              </a:ext>
            </a:extLst>
          </p:cNvPr>
          <p:cNvSpPr>
            <a:spLocks noGrp="1"/>
          </p:cNvSpPr>
          <p:nvPr>
            <p:ph type="title"/>
          </p:nvPr>
        </p:nvSpPr>
        <p:spPr>
          <a:xfrm>
            <a:off x="1952481" y="800783"/>
            <a:ext cx="8278891" cy="1323867"/>
          </a:xfrm>
        </p:spPr>
        <p:txBody>
          <a:bodyPr anchor="b">
            <a:normAutofit/>
          </a:bodyPr>
          <a:lstStyle/>
          <a:p>
            <a:r>
              <a:rPr lang="en-GB"/>
              <a:t>Spiritual pragmatism</a:t>
            </a:r>
          </a:p>
        </p:txBody>
      </p:sp>
      <p:sp>
        <p:nvSpPr>
          <p:cNvPr id="3" name="Content Placeholder 2">
            <a:extLst>
              <a:ext uri="{FF2B5EF4-FFF2-40B4-BE49-F238E27FC236}">
                <a16:creationId xmlns:a16="http://schemas.microsoft.com/office/drawing/2014/main" id="{8C158955-78EB-5031-F02B-3966DB7CB3C5}"/>
              </a:ext>
            </a:extLst>
          </p:cNvPr>
          <p:cNvSpPr>
            <a:spLocks noGrp="1"/>
          </p:cNvSpPr>
          <p:nvPr>
            <p:ph idx="1"/>
          </p:nvPr>
        </p:nvSpPr>
        <p:spPr>
          <a:xfrm>
            <a:off x="1952481" y="2495774"/>
            <a:ext cx="8278892" cy="3593349"/>
          </a:xfrm>
        </p:spPr>
        <p:txBody>
          <a:bodyPr vert="horz" lIns="91440" tIns="45720" rIns="91440" bIns="45720" rtlCol="0" anchor="t">
            <a:noAutofit/>
          </a:bodyPr>
          <a:lstStyle/>
          <a:p>
            <a:pPr>
              <a:buNone/>
            </a:pPr>
            <a:r>
              <a:rPr lang="en-GB" sz="2400" i="1" dirty="0">
                <a:highlight>
                  <a:srgbClr val="FFFFFF"/>
                </a:highlight>
                <a:latin typeface="Aptos"/>
              </a:rPr>
              <a:t>"Every time we detach from one church, reattaching to the next church and restarting deep relationships becomes progressively harder. Every time we believe the lie that it won’t be, that this time is different, we desensitize ourselves to familial connection. We make the deep community (horizontal connection) and meaningful spirituality (vertical connection) we long for even more elusive.”</a:t>
            </a:r>
            <a:endParaRPr lang="en-GB" sz="2400" dirty="0">
              <a:highlight>
                <a:srgbClr val="FFFFFF"/>
              </a:highlight>
              <a:latin typeface="Aptos"/>
            </a:endParaRPr>
          </a:p>
        </p:txBody>
      </p:sp>
    </p:spTree>
    <p:extLst>
      <p:ext uri="{BB962C8B-B14F-4D97-AF65-F5344CB8AC3E}">
        <p14:creationId xmlns:p14="http://schemas.microsoft.com/office/powerpoint/2010/main" val="26547826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CBB0869A-0BE5-B3E9-F73D-2F3691E4D9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118931F-507C-88C3-BAF5-FA200DC8D3F1}"/>
              </a:ext>
            </a:extLst>
          </p:cNvPr>
          <p:cNvSpPr>
            <a:spLocks noGrp="1"/>
          </p:cNvSpPr>
          <p:nvPr>
            <p:ph type="title"/>
          </p:nvPr>
        </p:nvSpPr>
        <p:spPr>
          <a:xfrm>
            <a:off x="612648" y="434358"/>
            <a:ext cx="4621553" cy="1360728"/>
          </a:xfrm>
        </p:spPr>
        <p:txBody>
          <a:bodyPr anchor="b">
            <a:normAutofit/>
          </a:bodyPr>
          <a:lstStyle/>
          <a:p>
            <a:r>
              <a:rPr lang="en-GB" dirty="0"/>
              <a:t>2. The sacred </a:t>
            </a:r>
            <a:r>
              <a:rPr lang="en-GB"/>
              <a:t>self</a:t>
            </a:r>
            <a:endParaRPr lang="en-GB" dirty="0"/>
          </a:p>
        </p:txBody>
      </p:sp>
      <p:sp>
        <p:nvSpPr>
          <p:cNvPr id="3" name="Content Placeholder 2">
            <a:extLst>
              <a:ext uri="{FF2B5EF4-FFF2-40B4-BE49-F238E27FC236}">
                <a16:creationId xmlns:a16="http://schemas.microsoft.com/office/drawing/2014/main" id="{AAA5DE16-8901-5EED-01BA-4644435421F2}"/>
              </a:ext>
            </a:extLst>
          </p:cNvPr>
          <p:cNvSpPr>
            <a:spLocks noGrp="1"/>
          </p:cNvSpPr>
          <p:nvPr>
            <p:ph idx="1"/>
          </p:nvPr>
        </p:nvSpPr>
        <p:spPr>
          <a:xfrm>
            <a:off x="612648" y="1822059"/>
            <a:ext cx="5331201" cy="3188101"/>
          </a:xfrm>
        </p:spPr>
        <p:txBody>
          <a:bodyPr vert="horz" lIns="91440" tIns="45720" rIns="91440" bIns="45720" rtlCol="0" anchor="t">
            <a:noAutofit/>
          </a:bodyPr>
          <a:lstStyle/>
          <a:p>
            <a:pPr marL="0" indent="0">
              <a:lnSpc>
                <a:spcPct val="110000"/>
              </a:lnSpc>
              <a:buNone/>
            </a:pPr>
            <a:r>
              <a:rPr lang="en-GB" sz="2400" i="1">
                <a:highlight>
                  <a:srgbClr val="FFFFFF"/>
                </a:highlight>
                <a:latin typeface="Aptos"/>
              </a:rPr>
              <a:t>“Our next church defeater, the sacred self, is the belief that we, individually, are our only reliable source for truth and, especially, identity. </a:t>
            </a:r>
            <a:endParaRPr lang="en-GB" sz="2400">
              <a:highlight>
                <a:srgbClr val="FFFFFF"/>
              </a:highlight>
              <a:latin typeface="Aptos"/>
            </a:endParaRPr>
          </a:p>
          <a:p>
            <a:pPr marL="0" indent="0">
              <a:lnSpc>
                <a:spcPct val="110000"/>
              </a:lnSpc>
              <a:buNone/>
            </a:pPr>
            <a:r>
              <a:rPr lang="en-GB" sz="2400" i="1" dirty="0">
                <a:highlight>
                  <a:srgbClr val="FFFFFF"/>
                </a:highlight>
                <a:latin typeface="Aptos"/>
              </a:rPr>
              <a:t>Self-definition is...an ultimate quest with our very sense of self on the line. To navigate that journey, we’ve turned our </a:t>
            </a:r>
            <a:r>
              <a:rPr lang="en-GB" sz="2400" b="1" i="1" dirty="0">
                <a:highlight>
                  <a:srgbClr val="FFFFFF"/>
                </a:highlight>
                <a:latin typeface="Aptos"/>
              </a:rPr>
              <a:t>intuitions</a:t>
            </a:r>
            <a:r>
              <a:rPr lang="en-GB" sz="2400" i="1" dirty="0">
                <a:highlight>
                  <a:srgbClr val="FFFFFF"/>
                </a:highlight>
                <a:latin typeface="Aptos"/>
              </a:rPr>
              <a:t> into a self-contained and self-protecting spirituality.”</a:t>
            </a:r>
            <a:endParaRPr lang="en-GB" sz="2400" dirty="0">
              <a:highlight>
                <a:srgbClr val="FFFFFF"/>
              </a:highlight>
              <a:latin typeface="Aptos"/>
            </a:endParaRPr>
          </a:p>
        </p:txBody>
      </p:sp>
      <p:pic>
        <p:nvPicPr>
          <p:cNvPr id="4" name="Picture 3" descr="Premium Vector | Christian cross icon in the heart inside Vector ...">
            <a:extLst>
              <a:ext uri="{FF2B5EF4-FFF2-40B4-BE49-F238E27FC236}">
                <a16:creationId xmlns:a16="http://schemas.microsoft.com/office/drawing/2014/main" id="{378C54CE-F998-C526-8706-A312D739B24A}"/>
              </a:ext>
            </a:extLst>
          </p:cNvPr>
          <p:cNvPicPr>
            <a:picLocks noChangeAspect="1"/>
          </p:cNvPicPr>
          <p:nvPr/>
        </p:nvPicPr>
        <p:blipFill>
          <a:blip r:embed="rId2"/>
          <a:stretch>
            <a:fillRect/>
          </a:stretch>
        </p:blipFill>
        <p:spPr>
          <a:xfrm>
            <a:off x="6296074" y="1114923"/>
            <a:ext cx="4628153" cy="4628153"/>
          </a:xfrm>
          <a:prstGeom prst="rect">
            <a:avLst/>
          </a:prstGeom>
        </p:spPr>
      </p:pic>
    </p:spTree>
    <p:extLst>
      <p:ext uri="{BB962C8B-B14F-4D97-AF65-F5344CB8AC3E}">
        <p14:creationId xmlns:p14="http://schemas.microsoft.com/office/powerpoint/2010/main" val="4033929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D48EA17-F2CF-2F98-FC06-DBB6A2AEC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11" name="Rectangle 10">
            <a:extLst>
              <a:ext uri="{FF2B5EF4-FFF2-40B4-BE49-F238E27FC236}">
                <a16:creationId xmlns:a16="http://schemas.microsoft.com/office/drawing/2014/main" id="{4D3D4267-6754-E656-C65D-257297D453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pic>
        <p:nvPicPr>
          <p:cNvPr id="4" name="Content Placeholder 3" descr="Stanley Hauerwas: Modern American Puddleglum | Mere Orthodoxy">
            <a:extLst>
              <a:ext uri="{FF2B5EF4-FFF2-40B4-BE49-F238E27FC236}">
                <a16:creationId xmlns:a16="http://schemas.microsoft.com/office/drawing/2014/main" id="{9CCDAB56-ECDB-F667-C149-4482ACE251A8}"/>
              </a:ext>
            </a:extLst>
          </p:cNvPr>
          <p:cNvPicPr>
            <a:picLocks noGrp="1" noChangeAspect="1"/>
          </p:cNvPicPr>
          <p:nvPr>
            <p:ph idx="1"/>
          </p:nvPr>
        </p:nvPicPr>
        <p:blipFill>
          <a:blip r:embed="rId2"/>
          <a:srcRect t="600" b="15267"/>
          <a:stretch>
            <a:fillRect/>
          </a:stretch>
        </p:blipFill>
        <p:spPr>
          <a:xfrm>
            <a:off x="-1" y="544068"/>
            <a:ext cx="12191999" cy="5769864"/>
          </a:xfrm>
          <a:prstGeom prst="rect">
            <a:avLst/>
          </a:prstGeom>
        </p:spPr>
      </p:pic>
    </p:spTree>
    <p:extLst>
      <p:ext uri="{BB962C8B-B14F-4D97-AF65-F5344CB8AC3E}">
        <p14:creationId xmlns:p14="http://schemas.microsoft.com/office/powerpoint/2010/main" val="29486993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CBB0869A-0BE5-B3E9-F73D-2F3691E4D9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BA49F33-3629-1B4B-AC07-824BA406E2F9}"/>
              </a:ext>
            </a:extLst>
          </p:cNvPr>
          <p:cNvSpPr>
            <a:spLocks noGrp="1"/>
          </p:cNvSpPr>
          <p:nvPr>
            <p:ph type="title"/>
          </p:nvPr>
        </p:nvSpPr>
        <p:spPr>
          <a:xfrm>
            <a:off x="612648" y="1114923"/>
            <a:ext cx="4621553" cy="1360728"/>
          </a:xfrm>
        </p:spPr>
        <p:txBody>
          <a:bodyPr anchor="b">
            <a:normAutofit/>
          </a:bodyPr>
          <a:lstStyle/>
          <a:p>
            <a:r>
              <a:rPr lang="en-GB"/>
              <a:t>3. Counterfeit institutions</a:t>
            </a:r>
          </a:p>
        </p:txBody>
      </p:sp>
      <p:sp>
        <p:nvSpPr>
          <p:cNvPr id="3" name="Content Placeholder 2">
            <a:extLst>
              <a:ext uri="{FF2B5EF4-FFF2-40B4-BE49-F238E27FC236}">
                <a16:creationId xmlns:a16="http://schemas.microsoft.com/office/drawing/2014/main" id="{8A8BBEA3-1DAE-A092-4110-968163ECE9E4}"/>
              </a:ext>
            </a:extLst>
          </p:cNvPr>
          <p:cNvSpPr>
            <a:spLocks noGrp="1"/>
          </p:cNvSpPr>
          <p:nvPr>
            <p:ph idx="1"/>
          </p:nvPr>
        </p:nvSpPr>
        <p:spPr>
          <a:xfrm>
            <a:off x="612648" y="2584058"/>
            <a:ext cx="4621553" cy="3159018"/>
          </a:xfrm>
        </p:spPr>
        <p:txBody>
          <a:bodyPr vert="horz" lIns="91440" tIns="45720" rIns="91440" bIns="45720" rtlCol="0" anchor="t">
            <a:normAutofit/>
          </a:bodyPr>
          <a:lstStyle/>
          <a:p>
            <a:pPr marL="0" indent="0">
              <a:buNone/>
            </a:pPr>
            <a:r>
              <a:rPr lang="en-GB" sz="2400" i="1" dirty="0">
                <a:highlight>
                  <a:srgbClr val="FFFFFF"/>
                </a:highlight>
                <a:latin typeface="Aptos"/>
              </a:rPr>
              <a:t>Digital platforms bypass gatekeepers hijack incentives, and manipulate user behaviour to extract and monetize our attention – at the cost of deforming individuals and unravelling society.</a:t>
            </a:r>
            <a:endParaRPr lang="en-GB" sz="2400" dirty="0"/>
          </a:p>
        </p:txBody>
      </p:sp>
      <p:pic>
        <p:nvPicPr>
          <p:cNvPr id="5" name="Picture 4" descr="FAKE NEWS">
            <a:extLst>
              <a:ext uri="{FF2B5EF4-FFF2-40B4-BE49-F238E27FC236}">
                <a16:creationId xmlns:a16="http://schemas.microsoft.com/office/drawing/2014/main" id="{F5593ABD-58B8-68A7-4C6A-DE7EF24B096E}"/>
              </a:ext>
            </a:extLst>
          </p:cNvPr>
          <p:cNvPicPr>
            <a:picLocks noChangeAspect="1"/>
          </p:cNvPicPr>
          <p:nvPr/>
        </p:nvPicPr>
        <p:blipFill>
          <a:blip r:embed="rId2"/>
          <a:stretch>
            <a:fillRect/>
          </a:stretch>
        </p:blipFill>
        <p:spPr>
          <a:xfrm>
            <a:off x="5691261" y="1838204"/>
            <a:ext cx="5837780" cy="3181590"/>
          </a:xfrm>
          <a:prstGeom prst="rect">
            <a:avLst/>
          </a:prstGeom>
        </p:spPr>
      </p:pic>
    </p:spTree>
    <p:extLst>
      <p:ext uri="{BB962C8B-B14F-4D97-AF65-F5344CB8AC3E}">
        <p14:creationId xmlns:p14="http://schemas.microsoft.com/office/powerpoint/2010/main" val="895897620"/>
      </p:ext>
    </p:extLst>
  </p:cSld>
  <p:clrMapOvr>
    <a:masterClrMapping/>
  </p:clrMapOvr>
</p:sld>
</file>

<file path=ppt/theme/theme1.xml><?xml version="1.0" encoding="utf-8"?>
<a:theme xmlns:a="http://schemas.openxmlformats.org/drawingml/2006/main" name="VanillaVTI">
  <a:themeElements>
    <a:clrScheme name="Vanilla">
      <a:dk1>
        <a:sysClr val="windowText" lastClr="000000"/>
      </a:dk1>
      <a:lt1>
        <a:sysClr val="window" lastClr="FFFFFF"/>
      </a:lt1>
      <a:dk2>
        <a:srgbClr val="2C3932"/>
      </a:dk2>
      <a:lt2>
        <a:srgbClr val="FDF6EA"/>
      </a:lt2>
      <a:accent1>
        <a:srgbClr val="169C9A"/>
      </a:accent1>
      <a:accent2>
        <a:srgbClr val="FA9A42"/>
      </a:accent2>
      <a:accent3>
        <a:srgbClr val="E15C3D"/>
      </a:accent3>
      <a:accent4>
        <a:srgbClr val="E78A67"/>
      </a:accent4>
      <a:accent5>
        <a:srgbClr val="A74B40"/>
      </a:accent5>
      <a:accent6>
        <a:srgbClr val="3D9072"/>
      </a:accent6>
      <a:hlink>
        <a:srgbClr val="169C9A"/>
      </a:hlink>
      <a:folHlink>
        <a:srgbClr val="E15C3D"/>
      </a:folHlink>
    </a:clrScheme>
    <a:fontScheme name="Neue Haas">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nillaVTI" id="{54D376C6-1C9B-4C6B-8F3C-483BB307BB05}" vid="{7690D8A9-C071-45EF-BA7A-F7FA9779B11D}"/>
    </a:ext>
  </a:extLst>
</a:theme>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VanillaVTI</vt:lpstr>
      <vt:lpstr>The reason for church</vt:lpstr>
      <vt:lpstr>PowerPoint Presentation</vt:lpstr>
      <vt:lpstr>1. Spiritual pragmatism</vt:lpstr>
      <vt:lpstr>Spiritual pragmatism</vt:lpstr>
      <vt:lpstr>Spiritual pragmatism</vt:lpstr>
      <vt:lpstr>Spiritual pragmatism</vt:lpstr>
      <vt:lpstr>2. The sacred self</vt:lpstr>
      <vt:lpstr>PowerPoint Presentation</vt:lpstr>
      <vt:lpstr>3. Counterfeit institutions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75</cp:revision>
  <dcterms:created xsi:type="dcterms:W3CDTF">2026-02-21T04:03:36Z</dcterms:created>
  <dcterms:modified xsi:type="dcterms:W3CDTF">2026-02-21T19:53:06Z</dcterms:modified>
</cp:coreProperties>
</file>