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4"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Lst>
  <p:sldSz cx="12192000" cy="6858000"/>
  <p:notesSz cx="6858000" cy="9144000"/>
  <p:defaultTextStyle>
    <a:defPPr>
      <a:defRPr lang="en-GB"/>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A9A858-85AC-6180-2B17-ED0C3C724197}" v="187" dt="2025-11-01T20:33:48.794"/>
    <p1510:client id="{7AEF712E-C1A3-B9C2-E1D4-1ABDFA75BB20}" v="70" dt="2025-11-01T19:27:49.82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F4E480B-94D6-46F9-A2B6-B98D311FDC19}"/>
              </a:ext>
            </a:extLst>
          </p:cNvPr>
          <p:cNvGrpSpPr/>
          <p:nvPr/>
        </p:nvGrpSpPr>
        <p:grpSpPr>
          <a:xfrm>
            <a:off x="0" y="0"/>
            <a:ext cx="12191999" cy="6861600"/>
            <a:chOff x="1" y="0"/>
            <a:chExt cx="12191999" cy="6861600"/>
          </a:xfrm>
        </p:grpSpPr>
        <p:sp>
          <p:nvSpPr>
            <p:cNvPr id="10" name="Rectangle 9">
              <a:extLst>
                <a:ext uri="{FF2B5EF4-FFF2-40B4-BE49-F238E27FC236}">
                  <a16:creationId xmlns:a16="http://schemas.microsoft.com/office/drawing/2014/main" id="{07183CDE-91A1-40C3-8E80-66F89E1C2D53}"/>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Oval 10">
              <a:extLst>
                <a:ext uri="{FF2B5EF4-FFF2-40B4-BE49-F238E27FC236}">
                  <a16:creationId xmlns:a16="http://schemas.microsoft.com/office/drawing/2014/main" id="{A6756515-F9AA-46BD-8DD2-AA15BA492AC0}"/>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ABA365E2-8B71-408B-9092-0104216AC7AC}"/>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3" name="Group 12">
              <a:extLst>
                <a:ext uri="{FF2B5EF4-FFF2-40B4-BE49-F238E27FC236}">
                  <a16:creationId xmlns:a16="http://schemas.microsoft.com/office/drawing/2014/main" id="{BEDB8D7A-1BF6-4CDB-B93A-7736955F5043}"/>
                </a:ext>
              </a:extLst>
            </p:cNvPr>
            <p:cNvGrpSpPr>
              <a:grpSpLocks noChangeAspect="1"/>
            </p:cNvGrpSpPr>
            <p:nvPr/>
          </p:nvGrpSpPr>
          <p:grpSpPr>
            <a:xfrm>
              <a:off x="690092" y="0"/>
              <a:ext cx="10800000" cy="6858000"/>
              <a:chOff x="2328000" y="0"/>
              <a:chExt cx="2880000" cy="1440000"/>
            </a:xfrm>
          </p:grpSpPr>
          <p:sp>
            <p:nvSpPr>
              <p:cNvPr id="18" name="Rectangle 17">
                <a:extLst>
                  <a:ext uri="{FF2B5EF4-FFF2-40B4-BE49-F238E27FC236}">
                    <a16:creationId xmlns:a16="http://schemas.microsoft.com/office/drawing/2014/main" id="{5AACD774-5167-46C7-8A62-6E2FE4BE9469}"/>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06E0F2D8-452E-48F9-9912-C47EAEAE180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4" name="Group 13">
              <a:extLst>
                <a:ext uri="{FF2B5EF4-FFF2-40B4-BE49-F238E27FC236}">
                  <a16:creationId xmlns:a16="http://schemas.microsoft.com/office/drawing/2014/main" id="{91FBBF95-430B-427C-A6E8-DB899217FC00}"/>
                </a:ext>
              </a:extLst>
            </p:cNvPr>
            <p:cNvGrpSpPr>
              <a:grpSpLocks noChangeAspect="1"/>
            </p:cNvGrpSpPr>
            <p:nvPr/>
          </p:nvGrpSpPr>
          <p:grpSpPr>
            <a:xfrm rot="5400000">
              <a:off x="7048499" y="1714500"/>
              <a:ext cx="6858000" cy="3429000"/>
              <a:chOff x="0" y="0"/>
              <a:chExt cx="2880000" cy="1440000"/>
            </a:xfrm>
          </p:grpSpPr>
          <p:sp>
            <p:nvSpPr>
              <p:cNvPr id="16" name="Rectangle 15">
                <a:extLst>
                  <a:ext uri="{FF2B5EF4-FFF2-40B4-BE49-F238E27FC236}">
                    <a16:creationId xmlns:a16="http://schemas.microsoft.com/office/drawing/2014/main" id="{BEE64698-3ED2-4395-B7FC-65248E437E0A}"/>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FE20B1E1-CE09-4C2A-A3FB-DB8026C54E9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5" name="Rectangle 14">
              <a:extLst>
                <a:ext uri="{FF2B5EF4-FFF2-40B4-BE49-F238E27FC236}">
                  <a16:creationId xmlns:a16="http://schemas.microsoft.com/office/drawing/2014/main" id="{0CB2405B-A907-48B3-906A-FB3573C0B282}"/>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0" name="Rectangle 19">
            <a:extLst>
              <a:ext uri="{FF2B5EF4-FFF2-40B4-BE49-F238E27FC236}">
                <a16:creationId xmlns:a16="http://schemas.microsoft.com/office/drawing/2014/main" id="{6DC8E2D9-6729-4614-8667-C1016D3182E4}"/>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CEEBB1-1A1F-4A2C-B805-719CF98F68AB}"/>
              </a:ext>
            </a:extLst>
          </p:cNvPr>
          <p:cNvSpPr>
            <a:spLocks noGrp="1"/>
          </p:cNvSpPr>
          <p:nvPr>
            <p:ph type="ctrTitle"/>
          </p:nvPr>
        </p:nvSpPr>
        <p:spPr>
          <a:xfrm>
            <a:off x="540000" y="540000"/>
            <a:ext cx="11090273" cy="3798000"/>
          </a:xfrm>
        </p:spPr>
        <p:txBody>
          <a:bodyPr anchor="b"/>
          <a:lstStyle>
            <a:lvl1pPr algn="l">
              <a:defRPr sz="8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D6CC87B-ED2D-4303-BD40-E7AF14C03EF1}"/>
              </a:ext>
            </a:extLst>
          </p:cNvPr>
          <p:cNvSpPr>
            <a:spLocks noGrp="1"/>
          </p:cNvSpPr>
          <p:nvPr>
            <p:ph type="subTitle" idx="1"/>
          </p:nvPr>
        </p:nvSpPr>
        <p:spPr>
          <a:xfrm>
            <a:off x="540000" y="4508500"/>
            <a:ext cx="7345362" cy="1800224"/>
          </a:xfrm>
        </p:spPr>
        <p:txBody>
          <a:bodyPr/>
          <a:lstStyle>
            <a:lvl1pPr marL="0" indent="0" algn="l">
              <a:buNone/>
              <a:defRPr sz="16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5D880B4-5679-491C-963F-EC47B048C559}"/>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5" name="Footer Placeholder 4">
            <a:extLst>
              <a:ext uri="{FF2B5EF4-FFF2-40B4-BE49-F238E27FC236}">
                <a16:creationId xmlns:a16="http://schemas.microsoft.com/office/drawing/2014/main" id="{01865D6D-3F98-4BE8-A069-B964099028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0CD51D-8E06-4959-88C9-647415079FC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4122969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7C461672-F18A-4768-9850-0531FD3720BA}"/>
              </a:ext>
            </a:extLst>
          </p:cNvPr>
          <p:cNvGrpSpPr/>
          <p:nvPr/>
        </p:nvGrpSpPr>
        <p:grpSpPr>
          <a:xfrm rot="10800000">
            <a:off x="5921828" y="2876440"/>
            <a:ext cx="6270171" cy="3981559"/>
            <a:chOff x="0" y="0"/>
            <a:chExt cx="10800000" cy="6858000"/>
          </a:xfrm>
        </p:grpSpPr>
        <p:sp>
          <p:nvSpPr>
            <p:cNvPr id="8" name="Rectangle 7">
              <a:extLst>
                <a:ext uri="{FF2B5EF4-FFF2-40B4-BE49-F238E27FC236}">
                  <a16:creationId xmlns:a16="http://schemas.microsoft.com/office/drawing/2014/main" id="{9FA73898-D78C-45F9-AFC1-2AB16F6725C2}"/>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9" name="Rectangle 8">
              <a:extLst>
                <a:ext uri="{FF2B5EF4-FFF2-40B4-BE49-F238E27FC236}">
                  <a16:creationId xmlns:a16="http://schemas.microsoft.com/office/drawing/2014/main" id="{4FC423E3-700B-43D6-A2CB-F3C871632C20}"/>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82F05B2A-1EC7-4131-B899-C7ECB9A502EB}"/>
              </a:ext>
            </a:extLst>
          </p:cNvPr>
          <p:cNvGrpSpPr>
            <a:grpSpLocks noChangeAspect="1"/>
          </p:cNvGrpSpPr>
          <p:nvPr/>
        </p:nvGrpSpPr>
        <p:grpSpPr>
          <a:xfrm flipH="1">
            <a:off x="0" y="-1"/>
            <a:ext cx="9361714" cy="4680857"/>
            <a:chOff x="0" y="0"/>
            <a:chExt cx="2880000" cy="1440000"/>
          </a:xfrm>
        </p:grpSpPr>
        <p:sp>
          <p:nvSpPr>
            <p:cNvPr id="11" name="Rectangle 10">
              <a:extLst>
                <a:ext uri="{FF2B5EF4-FFF2-40B4-BE49-F238E27FC236}">
                  <a16:creationId xmlns:a16="http://schemas.microsoft.com/office/drawing/2014/main" id="{97711D4C-4FFE-4151-B53D-60890F0F5827}"/>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Rectangle 11">
              <a:extLst>
                <a:ext uri="{FF2B5EF4-FFF2-40B4-BE49-F238E27FC236}">
                  <a16:creationId xmlns:a16="http://schemas.microsoft.com/office/drawing/2014/main" id="{F69D6393-413D-4151-BC2C-43161BE4A79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3" name="Rectangle 12">
            <a:extLst>
              <a:ext uri="{FF2B5EF4-FFF2-40B4-BE49-F238E27FC236}">
                <a16:creationId xmlns:a16="http://schemas.microsoft.com/office/drawing/2014/main" id="{A96370B9-6459-4B05-9A8B-A9E7FA8966CD}"/>
              </a:ext>
            </a:extLst>
          </p:cNvPr>
          <p:cNvSpPr>
            <a:spLocks noChangeAspect="1"/>
          </p:cNvSpPr>
          <p:nvPr/>
        </p:nvSpPr>
        <p:spPr>
          <a:xfrm rot="10800000">
            <a:off x="8430794" y="3096793"/>
            <a:ext cx="3761205" cy="3761205"/>
          </a:xfrm>
          <a:prstGeom prst="rect">
            <a:avLst/>
          </a:prstGeom>
          <a:gradFill flip="none" rotWithShape="1">
            <a:gsLst>
              <a:gs pos="0">
                <a:schemeClr val="accent1">
                  <a:alpha val="4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DA3AC0C6-74C3-4E55-AA42-A9F1A4B1B210}"/>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132C27A4-86D3-4C83-8022-E37A8672A993}"/>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8F1FF59-E1BE-4475-953B-5BF6FBC10C57}"/>
              </a:ext>
            </a:extLst>
          </p:cNvPr>
          <p:cNvSpPr>
            <a:spLocks noGrp="1"/>
          </p:cNvSpPr>
          <p:nvPr>
            <p:ph type="title"/>
          </p:nvPr>
        </p:nvSpPr>
        <p:spPr>
          <a:xfrm>
            <a:off x="540000" y="540000"/>
            <a:ext cx="11090273" cy="1800224"/>
          </a:xfrm>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8F1F045-44C5-4165-A640-4E4D33A59580}"/>
              </a:ext>
            </a:extLst>
          </p:cNvPr>
          <p:cNvSpPr>
            <a:spLocks noGrp="1"/>
          </p:cNvSpPr>
          <p:nvPr>
            <p:ph type="body" orient="vert" idx="1"/>
          </p:nvPr>
        </p:nvSpPr>
        <p:spPr>
          <a:xfrm>
            <a:off x="540000" y="2528887"/>
            <a:ext cx="11090276" cy="37798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A517047A-D05B-44E9-A240-BDB881C4296A}"/>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5" name="Footer Placeholder 4">
            <a:extLst>
              <a:ext uri="{FF2B5EF4-FFF2-40B4-BE49-F238E27FC236}">
                <a16:creationId xmlns:a16="http://schemas.microsoft.com/office/drawing/2014/main" id="{7FDCB2E8-A68D-478D-A728-C9612848C8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7E4F1D-3280-4DB5-B2E0-DA7F10717EB4}"/>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31866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C627D45-FE54-49FF-A37F-6206993AEFD8}"/>
              </a:ext>
            </a:extLst>
          </p:cNvPr>
          <p:cNvGrpSpPr/>
          <p:nvPr/>
        </p:nvGrpSpPr>
        <p:grpSpPr>
          <a:xfrm>
            <a:off x="0" y="-3"/>
            <a:ext cx="12192000" cy="6858003"/>
            <a:chOff x="0" y="-3"/>
            <a:chExt cx="12192000" cy="6858003"/>
          </a:xfrm>
        </p:grpSpPr>
        <p:sp useBgFill="1">
          <p:nvSpPr>
            <p:cNvPr id="8" name="Rectangle 7">
              <a:extLst>
                <a:ext uri="{FF2B5EF4-FFF2-40B4-BE49-F238E27FC236}">
                  <a16:creationId xmlns:a16="http://schemas.microsoft.com/office/drawing/2014/main" id="{879CEFA6-CCA5-4FEF-B53D-E74B1E67E9C7}"/>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a:extLst>
                <a:ext uri="{FF2B5EF4-FFF2-40B4-BE49-F238E27FC236}">
                  <a16:creationId xmlns:a16="http://schemas.microsoft.com/office/drawing/2014/main" id="{ACFCD768-2100-4B20-87EF-9F92EFBD8FA8}"/>
                </a:ext>
              </a:extLst>
            </p:cNvPr>
            <p:cNvGrpSpPr>
              <a:grpSpLocks noChangeAspect="1"/>
            </p:cNvGrpSpPr>
            <p:nvPr/>
          </p:nvGrpSpPr>
          <p:grpSpPr>
            <a:xfrm>
              <a:off x="672000" y="-3"/>
              <a:ext cx="11520000" cy="5760000"/>
              <a:chOff x="5981700" y="-1"/>
              <a:chExt cx="6042660" cy="3021330"/>
            </a:xfrm>
          </p:grpSpPr>
          <p:sp>
            <p:nvSpPr>
              <p:cNvPr id="16" name="Rectangle 15">
                <a:extLst>
                  <a:ext uri="{FF2B5EF4-FFF2-40B4-BE49-F238E27FC236}">
                    <a16:creationId xmlns:a16="http://schemas.microsoft.com/office/drawing/2014/main" id="{E0D1B599-DFF1-4E00-9EAE-EE32BD7B4860}"/>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A0FCF7F6-290B-4DE7-BA60-863CBF95C2AF}"/>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Rectangle 9">
              <a:extLst>
                <a:ext uri="{FF2B5EF4-FFF2-40B4-BE49-F238E27FC236}">
                  <a16:creationId xmlns:a16="http://schemas.microsoft.com/office/drawing/2014/main" id="{F59358AB-E1C9-402B-9F3F-28B4F50DAC6F}"/>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A78C24EC-8C5D-4A7E-9D57-C752E0DC9485}"/>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 name="Group 11">
              <a:extLst>
                <a:ext uri="{FF2B5EF4-FFF2-40B4-BE49-F238E27FC236}">
                  <a16:creationId xmlns:a16="http://schemas.microsoft.com/office/drawing/2014/main" id="{E6C0B30A-4855-4424-B3A8-AC110CA8356F}"/>
                </a:ext>
              </a:extLst>
            </p:cNvPr>
            <p:cNvGrpSpPr/>
            <p:nvPr/>
          </p:nvGrpSpPr>
          <p:grpSpPr>
            <a:xfrm rot="10800000">
              <a:off x="1" y="2948940"/>
              <a:ext cx="7818118" cy="3909059"/>
              <a:chOff x="0" y="0"/>
              <a:chExt cx="2880000" cy="1440000"/>
            </a:xfrm>
          </p:grpSpPr>
          <p:sp>
            <p:nvSpPr>
              <p:cNvPr id="14" name="Rectangle 13">
                <a:extLst>
                  <a:ext uri="{FF2B5EF4-FFF2-40B4-BE49-F238E27FC236}">
                    <a16:creationId xmlns:a16="http://schemas.microsoft.com/office/drawing/2014/main" id="{DC119EB9-1A9A-45A4-AE16-9968A70C5C35}"/>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A5B7B85-4DC3-4343-B734-4852DD5DF03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Rectangle 12">
              <a:extLst>
                <a:ext uri="{FF2B5EF4-FFF2-40B4-BE49-F238E27FC236}">
                  <a16:creationId xmlns:a16="http://schemas.microsoft.com/office/drawing/2014/main" id="{73F3733E-DBA5-4A25-9315-B7A1A5E7A1FF}"/>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Rectangle 17">
            <a:extLst>
              <a:ext uri="{FF2B5EF4-FFF2-40B4-BE49-F238E27FC236}">
                <a16:creationId xmlns:a16="http://schemas.microsoft.com/office/drawing/2014/main" id="{AAB30D07-BE85-45CD-8055-8C57B00E2957}"/>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Vertical Title 1">
            <a:extLst>
              <a:ext uri="{FF2B5EF4-FFF2-40B4-BE49-F238E27FC236}">
                <a16:creationId xmlns:a16="http://schemas.microsoft.com/office/drawing/2014/main" id="{737FFCCA-9DBF-4E0A-BDC6-F7B8F39BD72F}"/>
              </a:ext>
            </a:extLst>
          </p:cNvPr>
          <p:cNvSpPr>
            <a:spLocks noGrp="1"/>
          </p:cNvSpPr>
          <p:nvPr>
            <p:ph type="title" orient="vert"/>
          </p:nvPr>
        </p:nvSpPr>
        <p:spPr>
          <a:xfrm>
            <a:off x="9012238" y="539999"/>
            <a:ext cx="2628900" cy="5768726"/>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511F1B23-21CD-4A3B-938B-5502019A13CD}"/>
              </a:ext>
            </a:extLst>
          </p:cNvPr>
          <p:cNvSpPr>
            <a:spLocks noGrp="1"/>
          </p:cNvSpPr>
          <p:nvPr>
            <p:ph type="body" orient="vert" idx="1"/>
          </p:nvPr>
        </p:nvSpPr>
        <p:spPr>
          <a:xfrm>
            <a:off x="550863" y="539999"/>
            <a:ext cx="8245475" cy="576872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E99C884-5A98-4C01-BB89-098AC6966496}"/>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5" name="Footer Placeholder 4">
            <a:extLst>
              <a:ext uri="{FF2B5EF4-FFF2-40B4-BE49-F238E27FC236}">
                <a16:creationId xmlns:a16="http://schemas.microsoft.com/office/drawing/2014/main" id="{7DF54D22-9CD7-4FC6-9444-21948246C7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AECC14-D66C-401A-A0C9-DFCA5533A5C7}"/>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3438719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67416F32-9D98-4340-82E8-E90CE00AD2AC}"/>
              </a:ext>
            </a:extLst>
          </p:cNvPr>
          <p:cNvGrpSpPr/>
          <p:nvPr/>
        </p:nvGrpSpPr>
        <p:grpSpPr>
          <a:xfrm flipV="1">
            <a:off x="0" y="-1"/>
            <a:ext cx="12191999" cy="6861601"/>
            <a:chOff x="0" y="-1"/>
            <a:chExt cx="12191999" cy="6861601"/>
          </a:xfrm>
        </p:grpSpPr>
        <p:sp>
          <p:nvSpPr>
            <p:cNvPr id="20" name="Rectangle 19">
              <a:extLst>
                <a:ext uri="{FF2B5EF4-FFF2-40B4-BE49-F238E27FC236}">
                  <a16:creationId xmlns:a16="http://schemas.microsoft.com/office/drawing/2014/main" id="{66375AB4-82BB-418F-A50F-6180F68724A4}"/>
                </a:ext>
              </a:extLst>
            </p:cNvPr>
            <p:cNvSpPr>
              <a:spLocks noChangeAspect="1"/>
            </p:cNvSpPr>
            <p:nvPr/>
          </p:nvSpPr>
          <p:spPr>
            <a:xfrm>
              <a:off x="0" y="0"/>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1" name="Oval 20">
              <a:extLst>
                <a:ext uri="{FF2B5EF4-FFF2-40B4-BE49-F238E27FC236}">
                  <a16:creationId xmlns:a16="http://schemas.microsoft.com/office/drawing/2014/main" id="{3FDD54B2-4A3F-4BFE-8FF0-82CA73F4AE8F}"/>
                </a:ext>
              </a:extLst>
            </p:cNvPr>
            <p:cNvSpPr>
              <a:spLocks noChangeAspect="1"/>
            </p:cNvSpPr>
            <p:nvPr/>
          </p:nvSpPr>
          <p:spPr>
            <a:xfrm>
              <a:off x="5750280" y="2148106"/>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2" name="Oval 21">
              <a:extLst>
                <a:ext uri="{FF2B5EF4-FFF2-40B4-BE49-F238E27FC236}">
                  <a16:creationId xmlns:a16="http://schemas.microsoft.com/office/drawing/2014/main" id="{30876F96-77AB-4E72-B1D2-FA45F4E3C04D}"/>
                </a:ext>
              </a:extLst>
            </p:cNvPr>
            <p:cNvSpPr>
              <a:spLocks noChangeAspect="1"/>
            </p:cNvSpPr>
            <p:nvPr/>
          </p:nvSpPr>
          <p:spPr>
            <a:xfrm>
              <a:off x="0" y="0"/>
              <a:ext cx="6347046" cy="6347046"/>
            </a:xfrm>
            <a:prstGeom prst="ellipse">
              <a:avLst/>
            </a:prstGeom>
            <a:solidFill>
              <a:schemeClr val="accent3">
                <a:alpha val="2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23" name="Group 22">
              <a:extLst>
                <a:ext uri="{FF2B5EF4-FFF2-40B4-BE49-F238E27FC236}">
                  <a16:creationId xmlns:a16="http://schemas.microsoft.com/office/drawing/2014/main" id="{BB08A2E9-6518-449E-940B-8518A1D850BB}"/>
                </a:ext>
              </a:extLst>
            </p:cNvPr>
            <p:cNvGrpSpPr>
              <a:grpSpLocks noChangeAspect="1"/>
            </p:cNvGrpSpPr>
            <p:nvPr/>
          </p:nvGrpSpPr>
          <p:grpSpPr>
            <a:xfrm rot="10800000">
              <a:off x="0" y="-1"/>
              <a:ext cx="10800000" cy="6858000"/>
              <a:chOff x="2328000" y="0"/>
              <a:chExt cx="2880000" cy="1440000"/>
            </a:xfrm>
          </p:grpSpPr>
          <p:sp>
            <p:nvSpPr>
              <p:cNvPr id="28" name="Rectangle 27">
                <a:extLst>
                  <a:ext uri="{FF2B5EF4-FFF2-40B4-BE49-F238E27FC236}">
                    <a16:creationId xmlns:a16="http://schemas.microsoft.com/office/drawing/2014/main" id="{60A86BE0-76B3-4EA0-BA2D-05266013A814}"/>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9" name="Rectangle 28">
                <a:extLst>
                  <a:ext uri="{FF2B5EF4-FFF2-40B4-BE49-F238E27FC236}">
                    <a16:creationId xmlns:a16="http://schemas.microsoft.com/office/drawing/2014/main" id="{6BA13564-810C-4398-AA63-67B020811FCB}"/>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5" name="Rectangle 24">
              <a:extLst>
                <a:ext uri="{FF2B5EF4-FFF2-40B4-BE49-F238E27FC236}">
                  <a16:creationId xmlns:a16="http://schemas.microsoft.com/office/drawing/2014/main" id="{3555E1EF-6216-47FA-BBCA-7C0C8C2DAB8C}"/>
                </a:ext>
              </a:extLst>
            </p:cNvPr>
            <p:cNvSpPr>
              <a:spLocks noChangeAspect="1"/>
            </p:cNvSpPr>
            <p:nvPr/>
          </p:nvSpPr>
          <p:spPr>
            <a:xfrm rot="10800000">
              <a:off x="5602286" y="271887"/>
              <a:ext cx="6589713" cy="6589713"/>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32" name="Rectangle 31">
            <a:extLst>
              <a:ext uri="{FF2B5EF4-FFF2-40B4-BE49-F238E27FC236}">
                <a16:creationId xmlns:a16="http://schemas.microsoft.com/office/drawing/2014/main" id="{D8D85657-6A77-4466-887F-EE948B9CD2B2}"/>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C5D35498-B0C3-40BD-9407-6D0C0587E52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492F85E-0893-4D8C-816A-5193CC6DC9C0}"/>
              </a:ext>
            </a:extLst>
          </p:cNvPr>
          <p:cNvSpPr>
            <a:spLocks noGrp="1"/>
          </p:cNvSpPr>
          <p:nvPr>
            <p:ph idx="1"/>
          </p:nvPr>
        </p:nvSpPr>
        <p:spPr/>
        <p:txBody>
          <a:bodyPr/>
          <a:lstStyle>
            <a:lvl1pPr marL="270000">
              <a:defRPr/>
            </a:lvl1pPr>
            <a:lvl2pPr>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5D46A9C-9655-49F5-85B3-A8A37F4F5A8F}"/>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5" name="Footer Placeholder 4">
            <a:extLst>
              <a:ext uri="{FF2B5EF4-FFF2-40B4-BE49-F238E27FC236}">
                <a16:creationId xmlns:a16="http://schemas.microsoft.com/office/drawing/2014/main" id="{72EF896C-71D7-487F-A1B9-CBBE6DF4D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8228E8-7B8A-4153-BEB2-BD5A69F2513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887689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1E54407D-DBA4-414C-ACA5-30D7B87C652B}"/>
              </a:ext>
            </a:extLst>
          </p:cNvPr>
          <p:cNvGrpSpPr/>
          <p:nvPr/>
        </p:nvGrpSpPr>
        <p:grpSpPr>
          <a:xfrm>
            <a:off x="0" y="0"/>
            <a:ext cx="12192000" cy="6858000"/>
            <a:chOff x="0" y="0"/>
            <a:chExt cx="12192000" cy="6858000"/>
          </a:xfrm>
        </p:grpSpPr>
        <p:sp>
          <p:nvSpPr>
            <p:cNvPr id="7" name="Rectangle 6">
              <a:extLst>
                <a:ext uri="{FF2B5EF4-FFF2-40B4-BE49-F238E27FC236}">
                  <a16:creationId xmlns:a16="http://schemas.microsoft.com/office/drawing/2014/main" id="{6BD518BC-8E44-4DAA-A8B9-2CFBD91DCDCD}"/>
                </a:ext>
              </a:extLst>
            </p:cNvPr>
            <p:cNvSpPr/>
            <p:nvPr/>
          </p:nvSpPr>
          <p:spPr>
            <a:xfrm rot="10800000" flipH="1">
              <a:off x="0" y="2019649"/>
              <a:ext cx="4838350" cy="483835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a:extLst>
                <a:ext uri="{FF2B5EF4-FFF2-40B4-BE49-F238E27FC236}">
                  <a16:creationId xmlns:a16="http://schemas.microsoft.com/office/drawing/2014/main" id="{967C3660-39CD-431D-8E64-37508FFEAC96}"/>
                </a:ext>
              </a:extLst>
            </p:cNvPr>
            <p:cNvGrpSpPr>
              <a:grpSpLocks noChangeAspect="1"/>
            </p:cNvGrpSpPr>
            <p:nvPr/>
          </p:nvGrpSpPr>
          <p:grpSpPr>
            <a:xfrm>
              <a:off x="5603875" y="0"/>
              <a:ext cx="6521820" cy="3260910"/>
              <a:chOff x="0" y="0"/>
              <a:chExt cx="2880000" cy="1440000"/>
            </a:xfrm>
          </p:grpSpPr>
          <p:sp>
            <p:nvSpPr>
              <p:cNvPr id="9" name="Rectangle 8">
                <a:extLst>
                  <a:ext uri="{FF2B5EF4-FFF2-40B4-BE49-F238E27FC236}">
                    <a16:creationId xmlns:a16="http://schemas.microsoft.com/office/drawing/2014/main" id="{C4CCE569-E461-438A-A235-B96A542AF82F}"/>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3F9DF1F-1F74-476C-AD41-22AC3F8A65A0}"/>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EBE49ED5-9713-43D1-AE9E-3F9FE5574077}"/>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D21A2854-1482-4441-85EA-D7B9F3EF56D2}"/>
                </a:ext>
              </a:extLst>
            </p:cNvPr>
            <p:cNvSpPr>
              <a:spLocks noChangeAspect="1"/>
            </p:cNvSpPr>
            <p:nvPr/>
          </p:nvSpPr>
          <p:spPr>
            <a:xfrm>
              <a:off x="494887" y="2538000"/>
              <a:ext cx="4320000" cy="4320000"/>
            </a:xfrm>
            <a:prstGeom prst="ellipse">
              <a:avLst/>
            </a:prstGeom>
            <a:solidFill>
              <a:schemeClr val="accent2">
                <a:alpha val="2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FED36A6D-894D-44DA-851C-345A414F3F68}"/>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D36F1DF-CD42-4695-A7D0-2F5B193057E9}"/>
              </a:ext>
            </a:extLst>
          </p:cNvPr>
          <p:cNvSpPr>
            <a:spLocks noGrp="1"/>
          </p:cNvSpPr>
          <p:nvPr>
            <p:ph type="title"/>
          </p:nvPr>
        </p:nvSpPr>
        <p:spPr>
          <a:xfrm>
            <a:off x="540000" y="540000"/>
            <a:ext cx="7345362" cy="5768725"/>
          </a:xfrm>
        </p:spPr>
        <p:txBody>
          <a:bodyPr anchor="t"/>
          <a:lstStyle>
            <a:lvl1pPr>
              <a:defRPr sz="8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A549160-0F86-4FCA-8718-6980E99C7938}"/>
              </a:ext>
            </a:extLst>
          </p:cNvPr>
          <p:cNvSpPr>
            <a:spLocks noGrp="1"/>
          </p:cNvSpPr>
          <p:nvPr>
            <p:ph type="body" idx="1"/>
          </p:nvPr>
        </p:nvSpPr>
        <p:spPr>
          <a:xfrm>
            <a:off x="8075612" y="540000"/>
            <a:ext cx="3565523" cy="5768725"/>
          </a:xfrm>
        </p:spPr>
        <p:txBody>
          <a:bodyPr anchor="t"/>
          <a:lstStyle>
            <a:lvl1pPr marL="0" indent="0">
              <a:buNone/>
              <a:defRPr sz="18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5C6CBB-DABA-4F2E-8574-46747E15EA1A}"/>
              </a:ext>
            </a:extLst>
          </p:cNvPr>
          <p:cNvSpPr>
            <a:spLocks noGrp="1"/>
          </p:cNvSpPr>
          <p:nvPr>
            <p:ph type="dt" sz="half" idx="10"/>
          </p:nvPr>
        </p:nvSpPr>
        <p:spPr/>
        <p:txBody>
          <a:bodyPr/>
          <a:lstStyle/>
          <a:p>
            <a:fld id="{7CF0BCE0-945C-4FDF-95A1-2149B1FF5B83}" type="datetimeFigureOut">
              <a:rPr lang="en-US" smtClean="0"/>
              <a:t>11/1/2025</a:t>
            </a:fld>
            <a:endParaRPr lang="en-US" dirty="0"/>
          </a:p>
        </p:txBody>
      </p:sp>
      <p:sp>
        <p:nvSpPr>
          <p:cNvPr id="5" name="Footer Placeholder 4">
            <a:extLst>
              <a:ext uri="{FF2B5EF4-FFF2-40B4-BE49-F238E27FC236}">
                <a16:creationId xmlns:a16="http://schemas.microsoft.com/office/drawing/2014/main" id="{8FAF86BC-9ECC-439C-BF2E-F0B7EF193B5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742552-C4C9-44EE-B7CB-5A652393BA20}"/>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525933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A5774299-531D-4CAC-881D-7EB68BC99FCC}"/>
              </a:ext>
            </a:extLst>
          </p:cNvPr>
          <p:cNvGrpSpPr/>
          <p:nvPr/>
        </p:nvGrpSpPr>
        <p:grpSpPr>
          <a:xfrm>
            <a:off x="0" y="-3"/>
            <a:ext cx="12192000" cy="6858003"/>
            <a:chOff x="0" y="-3"/>
            <a:chExt cx="12192000" cy="6858003"/>
          </a:xfrm>
        </p:grpSpPr>
        <p:sp useBgFill="1">
          <p:nvSpPr>
            <p:cNvPr id="9" name="Rectangle 8">
              <a:extLst>
                <a:ext uri="{FF2B5EF4-FFF2-40B4-BE49-F238E27FC236}">
                  <a16:creationId xmlns:a16="http://schemas.microsoft.com/office/drawing/2014/main" id="{A17676CF-DDCC-48C1-AC68-CDA0B9E47FD8}"/>
                </a:ext>
              </a:extLst>
            </p:cNvPr>
            <p:cNvSpPr/>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E052D363-F6F5-455B-A2F2-A12B30CEE528}"/>
                </a:ext>
              </a:extLst>
            </p:cNvPr>
            <p:cNvGrpSpPr>
              <a:grpSpLocks noChangeAspect="1"/>
            </p:cNvGrpSpPr>
            <p:nvPr/>
          </p:nvGrpSpPr>
          <p:grpSpPr>
            <a:xfrm>
              <a:off x="672000" y="-3"/>
              <a:ext cx="11520000" cy="5760000"/>
              <a:chOff x="5981700" y="-1"/>
              <a:chExt cx="6042660" cy="3021330"/>
            </a:xfrm>
          </p:grpSpPr>
          <p:sp>
            <p:nvSpPr>
              <p:cNvPr id="17" name="Rectangle 16">
                <a:extLst>
                  <a:ext uri="{FF2B5EF4-FFF2-40B4-BE49-F238E27FC236}">
                    <a16:creationId xmlns:a16="http://schemas.microsoft.com/office/drawing/2014/main" id="{D0C396B8-00CA-4AE9-A0A5-B4E2B2A2AC07}"/>
                  </a:ext>
                </a:extLst>
              </p:cNvPr>
              <p:cNvSpPr/>
              <p:nvPr/>
            </p:nvSpPr>
            <p:spPr>
              <a:xfrm>
                <a:off x="900303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6660166-3107-4058-A259-59B0527306BD}"/>
                  </a:ext>
                </a:extLst>
              </p:cNvPr>
              <p:cNvSpPr/>
              <p:nvPr/>
            </p:nvSpPr>
            <p:spPr>
              <a:xfrm flipH="1">
                <a:off x="5981700" y="-1"/>
                <a:ext cx="3021330" cy="3021330"/>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Rectangle 10">
              <a:extLst>
                <a:ext uri="{FF2B5EF4-FFF2-40B4-BE49-F238E27FC236}">
                  <a16:creationId xmlns:a16="http://schemas.microsoft.com/office/drawing/2014/main" id="{42BE934E-3063-4D0F-AFDE-68D58D336CBE}"/>
                </a:ext>
              </a:extLst>
            </p:cNvPr>
            <p:cNvSpPr>
              <a:spLocks noChangeAspect="1"/>
            </p:cNvSpPr>
            <p:nvPr/>
          </p:nvSpPr>
          <p:spPr>
            <a:xfrm rot="5400000">
              <a:off x="5334000" y="0"/>
              <a:ext cx="6858000" cy="6858000"/>
            </a:xfrm>
            <a:prstGeom prst="rect">
              <a:avLst/>
            </a:prstGeom>
            <a:gradFill flip="none" rotWithShape="1">
              <a:gsLst>
                <a:gs pos="0">
                  <a:schemeClr val="accent3">
                    <a:alpha val="60000"/>
                  </a:schemeClr>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039660FA-744A-4CB3-9BED-C59793E3BF32}"/>
                </a:ext>
              </a:extLst>
            </p:cNvPr>
            <p:cNvSpPr>
              <a:spLocks noChangeAspect="1"/>
            </p:cNvSpPr>
            <p:nvPr/>
          </p:nvSpPr>
          <p:spPr>
            <a:xfrm>
              <a:off x="0" y="2538000"/>
              <a:ext cx="4320000" cy="4320000"/>
            </a:xfrm>
            <a:prstGeom prst="ellipse">
              <a:avLst/>
            </a:prstGeom>
            <a:solidFill>
              <a:schemeClr val="accent3">
                <a:alpha val="4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AE313EEC-733B-4019-8A0B-3FA768B8DB7A}"/>
                </a:ext>
              </a:extLst>
            </p:cNvPr>
            <p:cNvGrpSpPr/>
            <p:nvPr/>
          </p:nvGrpSpPr>
          <p:grpSpPr>
            <a:xfrm rot="10800000">
              <a:off x="1" y="2948940"/>
              <a:ext cx="7818118" cy="3909059"/>
              <a:chOff x="0" y="0"/>
              <a:chExt cx="2880000" cy="1440000"/>
            </a:xfrm>
          </p:grpSpPr>
          <p:sp>
            <p:nvSpPr>
              <p:cNvPr id="15" name="Rectangle 14">
                <a:extLst>
                  <a:ext uri="{FF2B5EF4-FFF2-40B4-BE49-F238E27FC236}">
                    <a16:creationId xmlns:a16="http://schemas.microsoft.com/office/drawing/2014/main" id="{421FE91F-780C-4ABD-ADE8-0EFDB7196A10}"/>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9EA389-EE78-4475-A390-5EDED23C2D68}"/>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5E492A94-8867-4C62-9D40-4023C41E0AF8}"/>
                </a:ext>
              </a:extLst>
            </p:cNvPr>
            <p:cNvSpPr>
              <a:spLocks noChangeAspect="1"/>
            </p:cNvSpPr>
            <p:nvPr/>
          </p:nvSpPr>
          <p:spPr>
            <a:xfrm rot="10800000" flipH="1">
              <a:off x="0" y="521786"/>
              <a:ext cx="6336213" cy="63362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Rectangle 18">
            <a:extLst>
              <a:ext uri="{FF2B5EF4-FFF2-40B4-BE49-F238E27FC236}">
                <a16:creationId xmlns:a16="http://schemas.microsoft.com/office/drawing/2014/main" id="{A3DAD7C5-BA12-4557-8BC4-72C69B0D59DD}"/>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854412EC-56C0-4009-B2E3-D63F9EECB9D4}"/>
              </a:ext>
            </a:extLst>
          </p:cNvPr>
          <p:cNvSpPr>
            <a:spLocks noGrp="1"/>
          </p:cNvSpPr>
          <p:nvPr>
            <p:ph type="title"/>
          </p:nvPr>
        </p:nvSpPr>
        <p:spPr>
          <a:xfrm>
            <a:off x="540000" y="539999"/>
            <a:ext cx="11090275" cy="1209600"/>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B70C84F-F3B7-4BF4-A328-BCF5ADD32944}"/>
              </a:ext>
            </a:extLst>
          </p:cNvPr>
          <p:cNvSpPr>
            <a:spLocks noGrp="1"/>
          </p:cNvSpPr>
          <p:nvPr>
            <p:ph sz="half" idx="1"/>
          </p:nvPr>
        </p:nvSpPr>
        <p:spPr>
          <a:xfrm>
            <a:off x="54000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EF919CD5-DBB4-4749-980D-B5B40ECB67B9}"/>
              </a:ext>
            </a:extLst>
          </p:cNvPr>
          <p:cNvSpPr>
            <a:spLocks noGrp="1"/>
          </p:cNvSpPr>
          <p:nvPr>
            <p:ph sz="half" idx="2"/>
          </p:nvPr>
        </p:nvSpPr>
        <p:spPr>
          <a:xfrm>
            <a:off x="6203950" y="1929600"/>
            <a:ext cx="5437186" cy="438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0BCFC378-6572-43DF-8344-59DE8122CD12}"/>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6" name="Footer Placeholder 5">
            <a:extLst>
              <a:ext uri="{FF2B5EF4-FFF2-40B4-BE49-F238E27FC236}">
                <a16:creationId xmlns:a16="http://schemas.microsoft.com/office/drawing/2014/main" id="{36967A14-246A-4DDF-865C-68F6E16906B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674B6D-E110-478C-94B9-2F8199E586DC}"/>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2520674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130F7E5-A40E-4C9C-8E4F-3935B9182C4A}"/>
              </a:ext>
            </a:extLst>
          </p:cNvPr>
          <p:cNvGrpSpPr/>
          <p:nvPr/>
        </p:nvGrpSpPr>
        <p:grpSpPr>
          <a:xfrm>
            <a:off x="0" y="-2"/>
            <a:ext cx="12191999" cy="6858001"/>
            <a:chOff x="0" y="-2"/>
            <a:chExt cx="12191999" cy="6858001"/>
          </a:xfrm>
        </p:grpSpPr>
        <p:sp>
          <p:nvSpPr>
            <p:cNvPr id="12" name="Rectangle 11">
              <a:extLst>
                <a:ext uri="{FF2B5EF4-FFF2-40B4-BE49-F238E27FC236}">
                  <a16:creationId xmlns:a16="http://schemas.microsoft.com/office/drawing/2014/main" id="{AE67B504-02A7-4203-87D0-07D333D71917}"/>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 name="Group 12">
              <a:extLst>
                <a:ext uri="{FF2B5EF4-FFF2-40B4-BE49-F238E27FC236}">
                  <a16:creationId xmlns:a16="http://schemas.microsoft.com/office/drawing/2014/main" id="{DA1158F3-E1C3-400D-8505-628DB94365CE}"/>
                </a:ext>
              </a:extLst>
            </p:cNvPr>
            <p:cNvGrpSpPr/>
            <p:nvPr/>
          </p:nvGrpSpPr>
          <p:grpSpPr>
            <a:xfrm rot="16200000">
              <a:off x="2295528" y="-2295528"/>
              <a:ext cx="6858000" cy="11449051"/>
              <a:chOff x="0" y="2333625"/>
              <a:chExt cx="9515474" cy="3766109"/>
            </a:xfrm>
          </p:grpSpPr>
          <p:sp>
            <p:nvSpPr>
              <p:cNvPr id="23" name="Rectangle 22">
                <a:extLst>
                  <a:ext uri="{FF2B5EF4-FFF2-40B4-BE49-F238E27FC236}">
                    <a16:creationId xmlns:a16="http://schemas.microsoft.com/office/drawing/2014/main" id="{0AEADDCE-3295-4F24-8700-C93B5457C2B7}"/>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1F95C76A-5429-458C-BC9D-E1053EF7B84F}"/>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3D0E8A42-259A-43FA-B284-B459D7364097}"/>
                </a:ext>
              </a:extLst>
            </p:cNvPr>
            <p:cNvGrpSpPr>
              <a:grpSpLocks noChangeAspect="1"/>
            </p:cNvGrpSpPr>
            <p:nvPr/>
          </p:nvGrpSpPr>
          <p:grpSpPr>
            <a:xfrm rot="5400000">
              <a:off x="3583369" y="-3583369"/>
              <a:ext cx="4713262" cy="11880000"/>
              <a:chOff x="1" y="0"/>
              <a:chExt cx="8305797" cy="6858000"/>
            </a:xfrm>
          </p:grpSpPr>
          <p:sp>
            <p:nvSpPr>
              <p:cNvPr id="21" name="Rectangle 20">
                <a:extLst>
                  <a:ext uri="{FF2B5EF4-FFF2-40B4-BE49-F238E27FC236}">
                    <a16:creationId xmlns:a16="http://schemas.microsoft.com/office/drawing/2014/main" id="{7900B4F1-619C-4C0E-B749-1843F22C946A}"/>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Rectangle 21">
                <a:extLst>
                  <a:ext uri="{FF2B5EF4-FFF2-40B4-BE49-F238E27FC236}">
                    <a16:creationId xmlns:a16="http://schemas.microsoft.com/office/drawing/2014/main" id="{6E6F70BB-DCCC-4CF0-B5BB-95A965A99947}"/>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5" name="Group 14">
              <a:extLst>
                <a:ext uri="{FF2B5EF4-FFF2-40B4-BE49-F238E27FC236}">
                  <a16:creationId xmlns:a16="http://schemas.microsoft.com/office/drawing/2014/main" id="{83E6C50C-C1DA-44E1-B254-3B7228879DCD}"/>
                </a:ext>
              </a:extLst>
            </p:cNvPr>
            <p:cNvGrpSpPr/>
            <p:nvPr/>
          </p:nvGrpSpPr>
          <p:grpSpPr>
            <a:xfrm>
              <a:off x="2676525" y="0"/>
              <a:ext cx="9515473" cy="3766109"/>
              <a:chOff x="2333625" y="2433367"/>
              <a:chExt cx="9897159" cy="3766109"/>
            </a:xfrm>
          </p:grpSpPr>
          <p:sp>
            <p:nvSpPr>
              <p:cNvPr id="19" name="Rectangle 18">
                <a:extLst>
                  <a:ext uri="{FF2B5EF4-FFF2-40B4-BE49-F238E27FC236}">
                    <a16:creationId xmlns:a16="http://schemas.microsoft.com/office/drawing/2014/main" id="{DFC6EEED-A40A-4D1C-BE6B-11DD62770607}"/>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527FF3FB-FDFC-4659-A7D6-ABED74010E82}"/>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51548ED5-6668-4672-88DC-40E92508ACA2}"/>
                </a:ext>
              </a:extLst>
            </p:cNvPr>
            <p:cNvGrpSpPr/>
            <p:nvPr/>
          </p:nvGrpSpPr>
          <p:grpSpPr>
            <a:xfrm>
              <a:off x="0" y="0"/>
              <a:ext cx="9515473" cy="3766109"/>
              <a:chOff x="0" y="2333625"/>
              <a:chExt cx="9515473" cy="3766109"/>
            </a:xfrm>
          </p:grpSpPr>
          <p:sp>
            <p:nvSpPr>
              <p:cNvPr id="17" name="Rectangle 16">
                <a:extLst>
                  <a:ext uri="{FF2B5EF4-FFF2-40B4-BE49-F238E27FC236}">
                    <a16:creationId xmlns:a16="http://schemas.microsoft.com/office/drawing/2014/main" id="{975AE1B2-E73F-4E6E-AAFB-FB1C02684D3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750F2D6-C0E1-4AFE-AB87-083292737609}"/>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5" name="Rectangle 24">
            <a:extLst>
              <a:ext uri="{FF2B5EF4-FFF2-40B4-BE49-F238E27FC236}">
                <a16:creationId xmlns:a16="http://schemas.microsoft.com/office/drawing/2014/main" id="{4ECC0D66-F2BE-4BF4-87F6-CE618B5C8916}"/>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9A0BCA11-08C2-4C9A-B0A3-31C9051CDF9E}"/>
              </a:ext>
            </a:extLst>
          </p:cNvPr>
          <p:cNvSpPr>
            <a:spLocks noGrp="1"/>
          </p:cNvSpPr>
          <p:nvPr>
            <p:ph type="title"/>
          </p:nvPr>
        </p:nvSpPr>
        <p:spPr>
          <a:xfrm>
            <a:off x="540000" y="539999"/>
            <a:ext cx="11090273" cy="1210396"/>
          </a:xfrm>
        </p:spPr>
        <p:txBody>
          <a:bodyPr>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662CEB0-C969-40EA-A5E2-8D875E28A6B6}"/>
              </a:ext>
            </a:extLst>
          </p:cNvPr>
          <p:cNvSpPr>
            <a:spLocks noGrp="1"/>
          </p:cNvSpPr>
          <p:nvPr>
            <p:ph type="body" idx="1"/>
          </p:nvPr>
        </p:nvSpPr>
        <p:spPr>
          <a:xfrm>
            <a:off x="540000" y="1929783"/>
            <a:ext cx="5448052" cy="792161"/>
          </a:xfrm>
        </p:spPr>
        <p:txBody>
          <a:bodyPr anchor="b"/>
          <a:lstStyle>
            <a:lvl1pPr marL="0" indent="0">
              <a:buNone/>
              <a:defRPr sz="1600" b="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0F41A6-112E-4305-A0BA-6E119A77AC10}"/>
              </a:ext>
            </a:extLst>
          </p:cNvPr>
          <p:cNvSpPr>
            <a:spLocks noGrp="1"/>
          </p:cNvSpPr>
          <p:nvPr>
            <p:ph sz="half" idx="2"/>
          </p:nvPr>
        </p:nvSpPr>
        <p:spPr>
          <a:xfrm>
            <a:off x="54000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9AC672C5-31B9-443B-8DEE-5523646891F7}"/>
              </a:ext>
            </a:extLst>
          </p:cNvPr>
          <p:cNvSpPr>
            <a:spLocks noGrp="1"/>
          </p:cNvSpPr>
          <p:nvPr>
            <p:ph type="body" sz="quarter" idx="3"/>
          </p:nvPr>
        </p:nvSpPr>
        <p:spPr>
          <a:xfrm>
            <a:off x="6203949" y="1929782"/>
            <a:ext cx="5437187" cy="792000"/>
          </a:xfrm>
        </p:spPr>
        <p:txBody>
          <a:bodyPr anchor="b"/>
          <a:lstStyle>
            <a:lvl1pPr marL="0" indent="0">
              <a:buNone/>
              <a:defRPr sz="1600" b="0"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4D18B9D-8B21-4249-A3AD-8FBE48F0F55B}"/>
              </a:ext>
            </a:extLst>
          </p:cNvPr>
          <p:cNvSpPr>
            <a:spLocks noGrp="1"/>
          </p:cNvSpPr>
          <p:nvPr>
            <p:ph sz="quarter" idx="4"/>
          </p:nvPr>
        </p:nvSpPr>
        <p:spPr>
          <a:xfrm>
            <a:off x="6203950" y="2937844"/>
            <a:ext cx="5437186" cy="33765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05B60881-13B2-4064-84FB-6D071F36C433}"/>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8" name="Footer Placeholder 7">
            <a:extLst>
              <a:ext uri="{FF2B5EF4-FFF2-40B4-BE49-F238E27FC236}">
                <a16:creationId xmlns:a16="http://schemas.microsoft.com/office/drawing/2014/main" id="{249FCE5D-D5EF-485D-97FA-2614FF96429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F204FC-4F66-417C-8E4B-74772ED0570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633196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7" name="Group 16">
            <a:extLst>
              <a:ext uri="{FF2B5EF4-FFF2-40B4-BE49-F238E27FC236}">
                <a16:creationId xmlns:a16="http://schemas.microsoft.com/office/drawing/2014/main" id="{9521FD20-B9D4-4FD1-9AAD-F4157555AD62}"/>
              </a:ext>
            </a:extLst>
          </p:cNvPr>
          <p:cNvGrpSpPr/>
          <p:nvPr/>
        </p:nvGrpSpPr>
        <p:grpSpPr>
          <a:xfrm rot="10800000">
            <a:off x="1392000" y="0"/>
            <a:ext cx="10800000" cy="6858000"/>
            <a:chOff x="0" y="0"/>
            <a:chExt cx="10800000" cy="6858000"/>
          </a:xfrm>
        </p:grpSpPr>
        <p:sp>
          <p:nvSpPr>
            <p:cNvPr id="15" name="Rectangle 14">
              <a:extLst>
                <a:ext uri="{FF2B5EF4-FFF2-40B4-BE49-F238E27FC236}">
                  <a16:creationId xmlns:a16="http://schemas.microsoft.com/office/drawing/2014/main" id="{27477A35-8424-45D6-A66E-8ACFA6C405B5}"/>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8BFBA1CE-E9AC-40C0-A7F9-E5671F5FEF9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D0C2729A-59F8-46A4-9AAA-7665E5966E2D}"/>
              </a:ext>
            </a:extLst>
          </p:cNvPr>
          <p:cNvGrpSpPr>
            <a:grpSpLocks noChangeAspect="1"/>
          </p:cNvGrpSpPr>
          <p:nvPr/>
        </p:nvGrpSpPr>
        <p:grpSpPr>
          <a:xfrm rot="16200000" flipH="1">
            <a:off x="-1714500" y="1714500"/>
            <a:ext cx="6858000" cy="3429000"/>
            <a:chOff x="0" y="0"/>
            <a:chExt cx="2880000" cy="1440000"/>
          </a:xfrm>
        </p:grpSpPr>
        <p:sp>
          <p:nvSpPr>
            <p:cNvPr id="13" name="Rectangle 12">
              <a:extLst>
                <a:ext uri="{FF2B5EF4-FFF2-40B4-BE49-F238E27FC236}">
                  <a16:creationId xmlns:a16="http://schemas.microsoft.com/office/drawing/2014/main" id="{83EBBB96-590D-4704-87AD-A00AE2424DE8}"/>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4" name="Rectangle 13">
              <a:extLst>
                <a:ext uri="{FF2B5EF4-FFF2-40B4-BE49-F238E27FC236}">
                  <a16:creationId xmlns:a16="http://schemas.microsoft.com/office/drawing/2014/main" id="{889BAB7D-5298-40B9-910B-136D0C6A9934}"/>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2" name="Rectangle 11">
            <a:extLst>
              <a:ext uri="{FF2B5EF4-FFF2-40B4-BE49-F238E27FC236}">
                <a16:creationId xmlns:a16="http://schemas.microsoft.com/office/drawing/2014/main" id="{F323EA00-E168-4864-883B-358A7CDF9153}"/>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8" name="Rectangle 17">
            <a:extLst>
              <a:ext uri="{FF2B5EF4-FFF2-40B4-BE49-F238E27FC236}">
                <a16:creationId xmlns:a16="http://schemas.microsoft.com/office/drawing/2014/main" id="{CA4F2DFA-2F27-43FB-B08C-0787FA44B0D1}"/>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7D750354-CD8D-4A3B-A7AC-04622BCB0499}"/>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F3ED3C6-DA43-4D1C-9056-407A4FB1C6AB}"/>
              </a:ext>
            </a:extLst>
          </p:cNvPr>
          <p:cNvSpPr>
            <a:spLocks noGrp="1"/>
          </p:cNvSpPr>
          <p:nvPr>
            <p:ph type="title"/>
          </p:nvPr>
        </p:nvSpPr>
        <p:spPr>
          <a:xfrm>
            <a:off x="550863" y="549276"/>
            <a:ext cx="11090275" cy="5759450"/>
          </a:xfrm>
        </p:spPr>
        <p:txBody>
          <a:bodyPr/>
          <a:lstStyle>
            <a:lvl1pPr>
              <a:defRPr sz="8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720CEB41-E921-45ED-951A-861E31E01336}"/>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4" name="Footer Placeholder 3">
            <a:extLst>
              <a:ext uri="{FF2B5EF4-FFF2-40B4-BE49-F238E27FC236}">
                <a16:creationId xmlns:a16="http://schemas.microsoft.com/office/drawing/2014/main" id="{8F6B422D-769C-4E63-8763-ABBB885007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D38FB6F-2D68-40C0-B628-142011F34A01}"/>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435315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ED88E92-14F3-4B58-9E48-1D79E139A89E}"/>
              </a:ext>
            </a:extLst>
          </p:cNvPr>
          <p:cNvGrpSpPr/>
          <p:nvPr/>
        </p:nvGrpSpPr>
        <p:grpSpPr>
          <a:xfrm>
            <a:off x="0" y="0"/>
            <a:ext cx="12191999" cy="6861600"/>
            <a:chOff x="1" y="0"/>
            <a:chExt cx="12191999" cy="6861600"/>
          </a:xfrm>
        </p:grpSpPr>
        <p:sp>
          <p:nvSpPr>
            <p:cNvPr id="6" name="Rectangle 5">
              <a:extLst>
                <a:ext uri="{FF2B5EF4-FFF2-40B4-BE49-F238E27FC236}">
                  <a16:creationId xmlns:a16="http://schemas.microsoft.com/office/drawing/2014/main" id="{A6466AE7-32B6-4334-AF41-B9387E6726C5}"/>
                </a:ext>
              </a:extLst>
            </p:cNvPr>
            <p:cNvSpPr>
              <a:spLocks noChangeAspect="1"/>
            </p:cNvSpPr>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7" name="Oval 6">
              <a:extLst>
                <a:ext uri="{FF2B5EF4-FFF2-40B4-BE49-F238E27FC236}">
                  <a16:creationId xmlns:a16="http://schemas.microsoft.com/office/drawing/2014/main" id="{659C09F8-90CD-443F-9AA1-D08C56A605BB}"/>
                </a:ext>
              </a:extLst>
            </p:cNvPr>
            <p:cNvSpPr>
              <a:spLocks noChangeAspect="1"/>
            </p:cNvSpPr>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Oval 7">
              <a:extLst>
                <a:ext uri="{FF2B5EF4-FFF2-40B4-BE49-F238E27FC236}">
                  <a16:creationId xmlns:a16="http://schemas.microsoft.com/office/drawing/2014/main" id="{DC7304AB-BE7D-45AC-A876-4A24543AE5B3}"/>
                </a:ext>
              </a:extLst>
            </p:cNvPr>
            <p:cNvSpPr>
              <a:spLocks noChangeAspect="1"/>
            </p:cNvSpPr>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9" name="Group 8">
              <a:extLst>
                <a:ext uri="{FF2B5EF4-FFF2-40B4-BE49-F238E27FC236}">
                  <a16:creationId xmlns:a16="http://schemas.microsoft.com/office/drawing/2014/main" id="{8E11922B-DDB3-46D7-B1BD-C1CCDB3C42E3}"/>
                </a:ext>
              </a:extLst>
            </p:cNvPr>
            <p:cNvGrpSpPr>
              <a:grpSpLocks noChangeAspect="1"/>
            </p:cNvGrpSpPr>
            <p:nvPr/>
          </p:nvGrpSpPr>
          <p:grpSpPr>
            <a:xfrm>
              <a:off x="690092" y="0"/>
              <a:ext cx="10800000" cy="6858000"/>
              <a:chOff x="2328000" y="0"/>
              <a:chExt cx="2880000" cy="1440000"/>
            </a:xfrm>
          </p:grpSpPr>
          <p:sp>
            <p:nvSpPr>
              <p:cNvPr id="14" name="Rectangle 13">
                <a:extLst>
                  <a:ext uri="{FF2B5EF4-FFF2-40B4-BE49-F238E27FC236}">
                    <a16:creationId xmlns:a16="http://schemas.microsoft.com/office/drawing/2014/main" id="{C580F8F6-E662-4BCD-AC9C-7E5DDBD5A773}"/>
                  </a:ext>
                </a:extLst>
              </p:cNvPr>
              <p:cNvSpPr/>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9A333FE5-ADB0-48EE-A1A6-9AA36DA343A2}"/>
                  </a:ext>
                </a:extLst>
              </p:cNvPr>
              <p:cNvSpPr/>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0" name="Group 9">
              <a:extLst>
                <a:ext uri="{FF2B5EF4-FFF2-40B4-BE49-F238E27FC236}">
                  <a16:creationId xmlns:a16="http://schemas.microsoft.com/office/drawing/2014/main" id="{0B09CD4F-6DF4-48AA-BD35-23E3F2A643F7}"/>
                </a:ext>
              </a:extLst>
            </p:cNvPr>
            <p:cNvGrpSpPr>
              <a:grpSpLocks noChangeAspect="1"/>
            </p:cNvGrpSpPr>
            <p:nvPr/>
          </p:nvGrpSpPr>
          <p:grpSpPr>
            <a:xfrm rot="5400000">
              <a:off x="7048499" y="1714500"/>
              <a:ext cx="6858000" cy="3429000"/>
              <a:chOff x="0" y="0"/>
              <a:chExt cx="2880000" cy="1440000"/>
            </a:xfrm>
          </p:grpSpPr>
          <p:sp>
            <p:nvSpPr>
              <p:cNvPr id="12" name="Rectangle 11">
                <a:extLst>
                  <a:ext uri="{FF2B5EF4-FFF2-40B4-BE49-F238E27FC236}">
                    <a16:creationId xmlns:a16="http://schemas.microsoft.com/office/drawing/2014/main" id="{02223219-ACCC-42F2-A1B4-E3C8C8AB12A4}"/>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1510B0E9-9BA0-4357-9E04-554C19BAAC89}"/>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1" name="Rectangle 10">
              <a:extLst>
                <a:ext uri="{FF2B5EF4-FFF2-40B4-BE49-F238E27FC236}">
                  <a16:creationId xmlns:a16="http://schemas.microsoft.com/office/drawing/2014/main" id="{DF06DA80-525A-4C9E-A441-50630AA772A4}"/>
                </a:ext>
              </a:extLst>
            </p:cNvPr>
            <p:cNvSpPr>
              <a:spLocks noChangeAspect="1"/>
            </p:cNvSpPr>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6" name="Rectangle 15">
            <a:extLst>
              <a:ext uri="{FF2B5EF4-FFF2-40B4-BE49-F238E27FC236}">
                <a16:creationId xmlns:a16="http://schemas.microsoft.com/office/drawing/2014/main" id="{E841E027-8E53-4FEB-8605-2124D85731CA}"/>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Date Placeholder 1">
            <a:extLst>
              <a:ext uri="{FF2B5EF4-FFF2-40B4-BE49-F238E27FC236}">
                <a16:creationId xmlns:a16="http://schemas.microsoft.com/office/drawing/2014/main" id="{7DD871A2-AE80-4408-AA95-DC60D132E9E3}"/>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3" name="Footer Placeholder 2">
            <a:extLst>
              <a:ext uri="{FF2B5EF4-FFF2-40B4-BE49-F238E27FC236}">
                <a16:creationId xmlns:a16="http://schemas.microsoft.com/office/drawing/2014/main" id="{DDD122A1-7B97-4979-B319-1CE0A4A4978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6209A76-7DCD-477A-A6BA-EEA63FF94082}"/>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1049638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0D5C0F5C-A529-490C-8941-78F10C6A00D3}"/>
              </a:ext>
            </a:extLst>
          </p:cNvPr>
          <p:cNvGrpSpPr/>
          <p:nvPr/>
        </p:nvGrpSpPr>
        <p:grpSpPr>
          <a:xfrm flipH="1">
            <a:off x="0" y="0"/>
            <a:ext cx="12191999" cy="6858001"/>
            <a:chOff x="0" y="-2"/>
            <a:chExt cx="12191999" cy="6858001"/>
          </a:xfrm>
        </p:grpSpPr>
        <p:sp>
          <p:nvSpPr>
            <p:cNvPr id="9" name="Rectangle 8">
              <a:extLst>
                <a:ext uri="{FF2B5EF4-FFF2-40B4-BE49-F238E27FC236}">
                  <a16:creationId xmlns:a16="http://schemas.microsoft.com/office/drawing/2014/main" id="{14A8D739-B942-4545-9459-A6CAF0444D1F}"/>
                </a:ext>
              </a:extLst>
            </p:cNvPr>
            <p:cNvSpPr/>
            <p:nvPr/>
          </p:nvSpPr>
          <p:spPr>
            <a:xfrm>
              <a:off x="7995665" y="2562224"/>
              <a:ext cx="4196334" cy="4295775"/>
            </a:xfrm>
            <a:prstGeom prst="rect">
              <a:avLst/>
            </a:prstGeom>
            <a:gradFill flip="none" rotWithShape="1">
              <a:gsLst>
                <a:gs pos="0">
                  <a:schemeClr val="accent3">
                    <a:alpha val="40000"/>
                  </a:schemeClr>
                </a:gs>
                <a:gs pos="34000">
                  <a:schemeClr val="accent3">
                    <a:alpha val="20000"/>
                  </a:schemeClr>
                </a:gs>
                <a:gs pos="65000">
                  <a:schemeClr val="accent3">
                    <a:alpha val="0"/>
                  </a:schemeClr>
                </a:gs>
              </a:gsLst>
              <a:path path="circle">
                <a:fillToRect l="100000" t="100000"/>
              </a:path>
              <a:tileRect r="-100000" b="-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4BB38CCA-110B-4404-9363-BFFA76C096D2}"/>
                </a:ext>
              </a:extLst>
            </p:cNvPr>
            <p:cNvGrpSpPr/>
            <p:nvPr/>
          </p:nvGrpSpPr>
          <p:grpSpPr>
            <a:xfrm rot="16200000">
              <a:off x="2295528" y="-2295528"/>
              <a:ext cx="6858000" cy="11449051"/>
              <a:chOff x="0" y="2333625"/>
              <a:chExt cx="9515474" cy="3766109"/>
            </a:xfrm>
          </p:grpSpPr>
          <p:sp>
            <p:nvSpPr>
              <p:cNvPr id="20" name="Rectangle 19">
                <a:extLst>
                  <a:ext uri="{FF2B5EF4-FFF2-40B4-BE49-F238E27FC236}">
                    <a16:creationId xmlns:a16="http://schemas.microsoft.com/office/drawing/2014/main" id="{B223FE99-C58F-4A56-8F8E-2942FF74E4BD}"/>
                  </a:ext>
                </a:extLst>
              </p:cNvPr>
              <p:cNvSpPr/>
              <p:nvPr/>
            </p:nvSpPr>
            <p:spPr>
              <a:xfrm>
                <a:off x="4757737"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BBD4511-8AB6-4BD3-8410-7FB3EC8D42B2}"/>
                  </a:ext>
                </a:extLst>
              </p:cNvPr>
              <p:cNvSpPr/>
              <p:nvPr/>
            </p:nvSpPr>
            <p:spPr>
              <a:xfrm flipH="1">
                <a:off x="0" y="2333625"/>
                <a:ext cx="4757737"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a:extLst>
                <a:ext uri="{FF2B5EF4-FFF2-40B4-BE49-F238E27FC236}">
                  <a16:creationId xmlns:a16="http://schemas.microsoft.com/office/drawing/2014/main" id="{6A8CA067-2248-4BD3-B56E-2C014AEB2273}"/>
                </a:ext>
              </a:extLst>
            </p:cNvPr>
            <p:cNvGrpSpPr>
              <a:grpSpLocks noChangeAspect="1"/>
            </p:cNvGrpSpPr>
            <p:nvPr/>
          </p:nvGrpSpPr>
          <p:grpSpPr>
            <a:xfrm rot="5400000">
              <a:off x="3583369" y="-3583369"/>
              <a:ext cx="4713262" cy="11880000"/>
              <a:chOff x="1" y="0"/>
              <a:chExt cx="8305797" cy="6858000"/>
            </a:xfrm>
          </p:grpSpPr>
          <p:sp>
            <p:nvSpPr>
              <p:cNvPr id="18" name="Rectangle 17">
                <a:extLst>
                  <a:ext uri="{FF2B5EF4-FFF2-40B4-BE49-F238E27FC236}">
                    <a16:creationId xmlns:a16="http://schemas.microsoft.com/office/drawing/2014/main" id="{8C017B9B-2727-4255-8F80-9D4C2A5AE297}"/>
                  </a:ext>
                </a:extLst>
              </p:cNvPr>
              <p:cNvSpPr/>
              <p:nvPr/>
            </p:nvSpPr>
            <p:spPr>
              <a:xfrm>
                <a:off x="931" y="342900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693C5F16-BC47-4707-B6B7-DC5262ACDC51}"/>
                  </a:ext>
                </a:extLst>
              </p:cNvPr>
              <p:cNvSpPr/>
              <p:nvPr/>
            </p:nvSpPr>
            <p:spPr>
              <a:xfrm flipV="1">
                <a:off x="1" y="0"/>
                <a:ext cx="8304867" cy="3429000"/>
              </a:xfrm>
              <a:prstGeom prst="rect">
                <a:avLst/>
              </a:prstGeom>
              <a:gradFill flip="none" rotWithShape="1">
                <a:gsLst>
                  <a:gs pos="0">
                    <a:schemeClr val="accent3">
                      <a:alpha val="60000"/>
                    </a:schemeClr>
                  </a:gs>
                  <a:gs pos="63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12" name="Group 11">
              <a:extLst>
                <a:ext uri="{FF2B5EF4-FFF2-40B4-BE49-F238E27FC236}">
                  <a16:creationId xmlns:a16="http://schemas.microsoft.com/office/drawing/2014/main" id="{2E88FE13-0734-4BB3-B4D1-7C53A194DA84}"/>
                </a:ext>
              </a:extLst>
            </p:cNvPr>
            <p:cNvGrpSpPr/>
            <p:nvPr/>
          </p:nvGrpSpPr>
          <p:grpSpPr>
            <a:xfrm>
              <a:off x="2676525" y="0"/>
              <a:ext cx="9515473" cy="3766109"/>
              <a:chOff x="2333625" y="2433367"/>
              <a:chExt cx="9897159" cy="3766109"/>
            </a:xfrm>
          </p:grpSpPr>
          <p:sp>
            <p:nvSpPr>
              <p:cNvPr id="16" name="Rectangle 15">
                <a:extLst>
                  <a:ext uri="{FF2B5EF4-FFF2-40B4-BE49-F238E27FC236}">
                    <a16:creationId xmlns:a16="http://schemas.microsoft.com/office/drawing/2014/main" id="{5C9B7EF7-1EDF-4AC7-8E40-C2801783AC85}"/>
                  </a:ext>
                </a:extLst>
              </p:cNvPr>
              <p:cNvSpPr/>
              <p:nvPr/>
            </p:nvSpPr>
            <p:spPr>
              <a:xfrm>
                <a:off x="728220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25CA0A0-9A3F-498E-983D-B3285EF5AD9A}"/>
                  </a:ext>
                </a:extLst>
              </p:cNvPr>
              <p:cNvSpPr/>
              <p:nvPr/>
            </p:nvSpPr>
            <p:spPr>
              <a:xfrm flipH="1">
                <a:off x="2333625" y="2433367"/>
                <a:ext cx="4948579" cy="3766109"/>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A5171814-E4F0-44B5-BC3F-588512210991}"/>
                </a:ext>
              </a:extLst>
            </p:cNvPr>
            <p:cNvGrpSpPr/>
            <p:nvPr/>
          </p:nvGrpSpPr>
          <p:grpSpPr>
            <a:xfrm>
              <a:off x="0" y="0"/>
              <a:ext cx="9515473" cy="3766109"/>
              <a:chOff x="0" y="2333625"/>
              <a:chExt cx="9515473" cy="3766109"/>
            </a:xfrm>
          </p:grpSpPr>
          <p:sp>
            <p:nvSpPr>
              <p:cNvPr id="14" name="Rectangle 13">
                <a:extLst>
                  <a:ext uri="{FF2B5EF4-FFF2-40B4-BE49-F238E27FC236}">
                    <a16:creationId xmlns:a16="http://schemas.microsoft.com/office/drawing/2014/main" id="{8E666ACD-EB1C-4732-971B-C3B26061DB82}"/>
                  </a:ext>
                </a:extLst>
              </p:cNvPr>
              <p:cNvSpPr/>
              <p:nvPr/>
            </p:nvSpPr>
            <p:spPr>
              <a:xfrm>
                <a:off x="4757737"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A4E213B-7F96-44C1-90B3-B72E9387BF73}"/>
                  </a:ext>
                </a:extLst>
              </p:cNvPr>
              <p:cNvSpPr/>
              <p:nvPr/>
            </p:nvSpPr>
            <p:spPr>
              <a:xfrm flipH="1">
                <a:off x="0" y="2333625"/>
                <a:ext cx="4757736" cy="3766109"/>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2" name="Rectangle 21">
            <a:extLst>
              <a:ext uri="{FF2B5EF4-FFF2-40B4-BE49-F238E27FC236}">
                <a16:creationId xmlns:a16="http://schemas.microsoft.com/office/drawing/2014/main" id="{BFE392AA-35E5-40E5-9309-284A0C54106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71A8188C-9713-46E1-AA5C-C84FE515F3A2}"/>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E192CC-893A-4A84-A7E9-F389D83F0B16}"/>
              </a:ext>
            </a:extLst>
          </p:cNvPr>
          <p:cNvSpPr>
            <a:spLocks noGrp="1"/>
          </p:cNvSpPr>
          <p:nvPr>
            <p:ph idx="1"/>
          </p:nvPr>
        </p:nvSpPr>
        <p:spPr>
          <a:xfrm>
            <a:off x="5232400" y="540000"/>
            <a:ext cx="6408736" cy="5759450"/>
          </a:xfrm>
        </p:spPr>
        <p:txBody>
          <a:bodyPr/>
          <a:lstStyle>
            <a:lvl1pPr>
              <a:defRPr sz="3200"/>
            </a:lvl1pPr>
            <a:lvl2pPr>
              <a:defRPr sz="24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86CC7765-7D44-43DD-A1DF-419D3E1C625F}"/>
              </a:ext>
            </a:extLst>
          </p:cNvPr>
          <p:cNvSpPr>
            <a:spLocks noGrp="1"/>
          </p:cNvSpPr>
          <p:nvPr>
            <p:ph type="body" sz="half" idx="2"/>
          </p:nvPr>
        </p:nvSpPr>
        <p:spPr>
          <a:xfrm>
            <a:off x="540000" y="3536950"/>
            <a:ext cx="4511426" cy="2771775"/>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D36875-AFB0-4905-8C9E-A72B4F59775E}"/>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6" name="Footer Placeholder 5">
            <a:extLst>
              <a:ext uri="{FF2B5EF4-FFF2-40B4-BE49-F238E27FC236}">
                <a16:creationId xmlns:a16="http://schemas.microsoft.com/office/drawing/2014/main" id="{25437ABF-7E70-4E45-A67B-C503BF182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48016CA-2983-47BF-BA09-2130A40C8763}"/>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3932310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D97E00A2-2906-4C97-9D1F-C789D3ADD373}"/>
              </a:ext>
            </a:extLst>
          </p:cNvPr>
          <p:cNvGrpSpPr/>
          <p:nvPr/>
        </p:nvGrpSpPr>
        <p:grpSpPr>
          <a:xfrm rot="10800000">
            <a:off x="1392000" y="0"/>
            <a:ext cx="10800000" cy="6858000"/>
            <a:chOff x="0" y="0"/>
            <a:chExt cx="10800000" cy="6858000"/>
          </a:xfrm>
        </p:grpSpPr>
        <p:sp>
          <p:nvSpPr>
            <p:cNvPr id="9" name="Rectangle 8">
              <a:extLst>
                <a:ext uri="{FF2B5EF4-FFF2-40B4-BE49-F238E27FC236}">
                  <a16:creationId xmlns:a16="http://schemas.microsoft.com/office/drawing/2014/main" id="{59CE8EF9-87D6-47FD-B7D3-2D48D8E48AC3}"/>
                </a:ext>
              </a:extLst>
            </p:cNvPr>
            <p:cNvSpPr/>
            <p:nvPr/>
          </p:nvSpPr>
          <p:spPr>
            <a:xfrm>
              <a:off x="540000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0" name="Rectangle 9">
              <a:extLst>
                <a:ext uri="{FF2B5EF4-FFF2-40B4-BE49-F238E27FC236}">
                  <a16:creationId xmlns:a16="http://schemas.microsoft.com/office/drawing/2014/main" id="{6784998E-9D37-4D0D-889A-C67531E5295C}"/>
                </a:ext>
              </a:extLst>
            </p:cNvPr>
            <p:cNvSpPr/>
            <p:nvPr/>
          </p:nvSpPr>
          <p:spPr>
            <a:xfrm flipH="1">
              <a:off x="0" y="0"/>
              <a:ext cx="5400000" cy="6858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1" name="Group 10">
            <a:extLst>
              <a:ext uri="{FF2B5EF4-FFF2-40B4-BE49-F238E27FC236}">
                <a16:creationId xmlns:a16="http://schemas.microsoft.com/office/drawing/2014/main" id="{8B575B0B-C502-438E-967C-64D268031426}"/>
              </a:ext>
            </a:extLst>
          </p:cNvPr>
          <p:cNvGrpSpPr>
            <a:grpSpLocks noChangeAspect="1"/>
          </p:cNvGrpSpPr>
          <p:nvPr/>
        </p:nvGrpSpPr>
        <p:grpSpPr>
          <a:xfrm rot="16200000" flipH="1">
            <a:off x="-1714500" y="1714500"/>
            <a:ext cx="6858000" cy="3429000"/>
            <a:chOff x="0" y="0"/>
            <a:chExt cx="2880000" cy="1440000"/>
          </a:xfrm>
        </p:grpSpPr>
        <p:sp>
          <p:nvSpPr>
            <p:cNvPr id="12" name="Rectangle 11">
              <a:extLst>
                <a:ext uri="{FF2B5EF4-FFF2-40B4-BE49-F238E27FC236}">
                  <a16:creationId xmlns:a16="http://schemas.microsoft.com/office/drawing/2014/main" id="{4FC29931-00EB-4F74-BE4C-172A4C282A26}"/>
                </a:ext>
              </a:extLst>
            </p:cNvPr>
            <p:cNvSpPr/>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989B4C87-FDD3-406D-BE06-3ABF69905E03}"/>
                </a:ext>
              </a:extLst>
            </p:cNvPr>
            <p:cNvSpPr/>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4" name="Rectangle 13">
            <a:extLst>
              <a:ext uri="{FF2B5EF4-FFF2-40B4-BE49-F238E27FC236}">
                <a16:creationId xmlns:a16="http://schemas.microsoft.com/office/drawing/2014/main" id="{FD817A89-A0E1-4190-90AE-0571E6CE8FC6}"/>
              </a:ext>
            </a:extLst>
          </p:cNvPr>
          <p:cNvSpPr>
            <a:spLocks noChangeAspect="1"/>
          </p:cNvSpPr>
          <p:nvPr/>
        </p:nvSpPr>
        <p:spPr>
          <a:xfrm rot="10800000">
            <a:off x="5602287" y="268286"/>
            <a:ext cx="6589713" cy="6589713"/>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5" name="Rectangle 14">
            <a:extLst>
              <a:ext uri="{FF2B5EF4-FFF2-40B4-BE49-F238E27FC236}">
                <a16:creationId xmlns:a16="http://schemas.microsoft.com/office/drawing/2014/main" id="{4FD20388-C666-4992-920D-5F034214950C}"/>
              </a:ext>
            </a:extLst>
          </p:cNvPr>
          <p:cNvSpPr>
            <a:spLocks noChangeAspect="1"/>
          </p:cNvSpPr>
          <p:nvPr/>
        </p:nvSpPr>
        <p:spPr>
          <a:xfrm>
            <a:off x="0" y="0"/>
            <a:ext cx="6589713" cy="6589713"/>
          </a:xfrm>
          <a:prstGeom prst="rect">
            <a:avLst/>
          </a:prstGeom>
          <a:gradFill flip="none" rotWithShape="1">
            <a:gsLst>
              <a:gs pos="0">
                <a:schemeClr val="accent1">
                  <a:alpha val="60000"/>
                </a:schemeClr>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6" name="Rectangle 15">
            <a:extLst>
              <a:ext uri="{FF2B5EF4-FFF2-40B4-BE49-F238E27FC236}">
                <a16:creationId xmlns:a16="http://schemas.microsoft.com/office/drawing/2014/main" id="{FCAB0CC3-A07E-43B8-9B34-0A67C1806DE1}"/>
              </a:ext>
            </a:extLst>
          </p:cNvPr>
          <p:cNvSpPr/>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p:nvSpPr>
          <p:cNvPr id="2" name="Title 1">
            <a:extLst>
              <a:ext uri="{FF2B5EF4-FFF2-40B4-BE49-F238E27FC236}">
                <a16:creationId xmlns:a16="http://schemas.microsoft.com/office/drawing/2014/main" id="{F91800A6-9706-4B81-B957-C950A5F77490}"/>
              </a:ext>
            </a:extLst>
          </p:cNvPr>
          <p:cNvSpPr>
            <a:spLocks noGrp="1"/>
          </p:cNvSpPr>
          <p:nvPr>
            <p:ph type="title"/>
          </p:nvPr>
        </p:nvSpPr>
        <p:spPr>
          <a:xfrm>
            <a:off x="539999" y="540000"/>
            <a:ext cx="4511425" cy="2771774"/>
          </a:xfrm>
        </p:spPr>
        <p:txBody>
          <a:bodyPr anchor="t"/>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CA17652B-AA0D-4574-AF1D-7F7442D84B0B}"/>
              </a:ext>
            </a:extLst>
          </p:cNvPr>
          <p:cNvSpPr>
            <a:spLocks noGrp="1"/>
          </p:cNvSpPr>
          <p:nvPr>
            <p:ph type="pic" idx="1"/>
          </p:nvPr>
        </p:nvSpPr>
        <p:spPr>
          <a:xfrm>
            <a:off x="5232400" y="549275"/>
            <a:ext cx="6408736" cy="57594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CA19547-D24B-4BD1-8C26-318450B171B3}"/>
              </a:ext>
            </a:extLst>
          </p:cNvPr>
          <p:cNvSpPr>
            <a:spLocks noGrp="1"/>
          </p:cNvSpPr>
          <p:nvPr>
            <p:ph type="body" sz="half" idx="2"/>
          </p:nvPr>
        </p:nvSpPr>
        <p:spPr>
          <a:xfrm>
            <a:off x="539999" y="3536950"/>
            <a:ext cx="4511425" cy="2771774"/>
          </a:xfrm>
        </p:spPr>
        <p:txBody>
          <a:bodyPr/>
          <a:lstStyle>
            <a:lvl1pPr marL="0" indent="0">
              <a:buNone/>
              <a:defRPr sz="1600" cap="all" spc="300" baseline="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3A22E6-7E01-4547-8555-B2C197543921}"/>
              </a:ext>
            </a:extLst>
          </p:cNvPr>
          <p:cNvSpPr>
            <a:spLocks noGrp="1"/>
          </p:cNvSpPr>
          <p:nvPr>
            <p:ph type="dt" sz="half" idx="10"/>
          </p:nvPr>
        </p:nvSpPr>
        <p:spPr/>
        <p:txBody>
          <a:bodyPr/>
          <a:lstStyle/>
          <a:p>
            <a:fld id="{7CF0BCE0-945C-4FDF-95A1-2149B1FF5B83}" type="datetimeFigureOut">
              <a:rPr lang="en-US" smtClean="0"/>
              <a:t>11/1/2025</a:t>
            </a:fld>
            <a:endParaRPr lang="en-US"/>
          </a:p>
        </p:txBody>
      </p:sp>
      <p:sp>
        <p:nvSpPr>
          <p:cNvPr id="6" name="Footer Placeholder 5">
            <a:extLst>
              <a:ext uri="{FF2B5EF4-FFF2-40B4-BE49-F238E27FC236}">
                <a16:creationId xmlns:a16="http://schemas.microsoft.com/office/drawing/2014/main" id="{A90F6BEC-98F3-43FE-BA9B-B046D8917F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2FAF54-57F0-46F9-A1BA-B554E14017DF}"/>
              </a:ext>
            </a:extLst>
          </p:cNvPr>
          <p:cNvSpPr>
            <a:spLocks noGrp="1"/>
          </p:cNvSpPr>
          <p:nvPr>
            <p:ph type="sldNum" sz="quarter" idx="12"/>
          </p:nvPr>
        </p:nvSpPr>
        <p:spPr/>
        <p:txBody>
          <a:bodyPr/>
          <a:lstStyle/>
          <a:p>
            <a:fld id="{4CD77608-3819-479B-BB98-C216BA724EFE}" type="slidenum">
              <a:rPr lang="en-US" smtClean="0"/>
              <a:t>‹#›</a:t>
            </a:fld>
            <a:endParaRPr lang="en-US"/>
          </a:p>
        </p:txBody>
      </p:sp>
    </p:spTree>
    <p:extLst>
      <p:ext uri="{BB962C8B-B14F-4D97-AF65-F5344CB8AC3E}">
        <p14:creationId xmlns:p14="http://schemas.microsoft.com/office/powerpoint/2010/main" val="4003217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749C77-AA3A-4DA0-9E20-32FCD2B8BD5F}"/>
              </a:ext>
            </a:extLst>
          </p:cNvPr>
          <p:cNvSpPr>
            <a:spLocks noGrp="1"/>
          </p:cNvSpPr>
          <p:nvPr>
            <p:ph type="title"/>
          </p:nvPr>
        </p:nvSpPr>
        <p:spPr>
          <a:xfrm>
            <a:off x="540000" y="540000"/>
            <a:ext cx="11101135" cy="18095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8DC81A-9B5E-4A92-AA7B-3D750F95F434}"/>
              </a:ext>
            </a:extLst>
          </p:cNvPr>
          <p:cNvSpPr>
            <a:spLocks noGrp="1"/>
          </p:cNvSpPr>
          <p:nvPr>
            <p:ph type="body" idx="1"/>
          </p:nvPr>
        </p:nvSpPr>
        <p:spPr>
          <a:xfrm>
            <a:off x="540000" y="2528887"/>
            <a:ext cx="11101136" cy="37798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604B8083-48FB-4D6A-B77A-262FE3E23D6C}"/>
              </a:ext>
            </a:extLst>
          </p:cNvPr>
          <p:cNvSpPr>
            <a:spLocks noGrp="1"/>
          </p:cNvSpPr>
          <p:nvPr>
            <p:ph type="ftr" sz="quarter" idx="3"/>
          </p:nvPr>
        </p:nvSpPr>
        <p:spPr>
          <a:xfrm>
            <a:off x="540000" y="6314400"/>
            <a:ext cx="7350795" cy="365125"/>
          </a:xfrm>
          <a:prstGeom prst="rect">
            <a:avLst/>
          </a:prstGeom>
        </p:spPr>
        <p:txBody>
          <a:bodyPr vert="horz" lIns="91440" tIns="45720" rIns="91440" bIns="45720" rtlCol="0" anchor="ctr"/>
          <a:lstStyle>
            <a:lvl1pPr algn="l">
              <a:defRPr sz="1000" spc="100" baseline="0">
                <a:solidFill>
                  <a:schemeClr val="tx1"/>
                </a:solidFill>
              </a:defRPr>
            </a:lvl1pPr>
          </a:lstStyle>
          <a:p>
            <a:endParaRPr lang="en-US" sz="1000" dirty="0"/>
          </a:p>
        </p:txBody>
      </p:sp>
      <p:sp>
        <p:nvSpPr>
          <p:cNvPr id="4" name="Date Placeholder 3">
            <a:extLst>
              <a:ext uri="{FF2B5EF4-FFF2-40B4-BE49-F238E27FC236}">
                <a16:creationId xmlns:a16="http://schemas.microsoft.com/office/drawing/2014/main" id="{41EDA5BD-F7C8-4883-81D1-EF1F6F00EF72}"/>
              </a:ext>
            </a:extLst>
          </p:cNvPr>
          <p:cNvSpPr>
            <a:spLocks noGrp="1"/>
          </p:cNvSpPr>
          <p:nvPr>
            <p:ph type="dt" sz="half" idx="2"/>
          </p:nvPr>
        </p:nvSpPr>
        <p:spPr>
          <a:xfrm>
            <a:off x="8075613" y="6314400"/>
            <a:ext cx="2623468" cy="365125"/>
          </a:xfrm>
          <a:prstGeom prst="rect">
            <a:avLst/>
          </a:prstGeom>
        </p:spPr>
        <p:txBody>
          <a:bodyPr vert="horz" lIns="91440" tIns="45720" rIns="91440" bIns="45720" rtlCol="0" anchor="ctr"/>
          <a:lstStyle>
            <a:lvl1pPr algn="r">
              <a:defRPr sz="1000" cap="none" spc="100" baseline="0">
                <a:solidFill>
                  <a:schemeClr val="tx1"/>
                </a:solidFill>
              </a:defRPr>
            </a:lvl1pPr>
          </a:lstStyle>
          <a:p>
            <a:pPr algn="r"/>
            <a:fld id="{7CF0BCE0-945C-4FDF-95A1-2149B1FF5B83}" type="datetimeFigureOut">
              <a:rPr lang="en-US" smtClean="0"/>
              <a:pPr algn="r"/>
              <a:t>11/1/2025</a:t>
            </a:fld>
            <a:endParaRPr lang="en-US" dirty="0"/>
          </a:p>
        </p:txBody>
      </p:sp>
      <p:sp>
        <p:nvSpPr>
          <p:cNvPr id="6" name="Slide Number Placeholder 5">
            <a:extLst>
              <a:ext uri="{FF2B5EF4-FFF2-40B4-BE49-F238E27FC236}">
                <a16:creationId xmlns:a16="http://schemas.microsoft.com/office/drawing/2014/main" id="{AB48FEDB-2614-400B-9C19-0F4D448D98AB}"/>
              </a:ext>
            </a:extLst>
          </p:cNvPr>
          <p:cNvSpPr>
            <a:spLocks noGrp="1"/>
          </p:cNvSpPr>
          <p:nvPr>
            <p:ph type="sldNum" sz="quarter" idx="4"/>
          </p:nvPr>
        </p:nvSpPr>
        <p:spPr>
          <a:xfrm>
            <a:off x="10883899" y="6314400"/>
            <a:ext cx="757237" cy="365125"/>
          </a:xfrm>
          <a:prstGeom prst="rect">
            <a:avLst/>
          </a:prstGeom>
        </p:spPr>
        <p:txBody>
          <a:bodyPr vert="horz" lIns="91440" tIns="45720" rIns="91440" bIns="45720" rtlCol="0" anchor="ctr"/>
          <a:lstStyle>
            <a:lvl1pPr algn="r">
              <a:defRPr sz="1000" spc="100" baseline="0">
                <a:solidFill>
                  <a:schemeClr val="tx1"/>
                </a:solidFill>
              </a:defRPr>
            </a:lvl1pPr>
          </a:lstStyle>
          <a:p>
            <a:fld id="{4CD77608-3819-479B-BB98-C216BA724EFE}" type="slidenum">
              <a:rPr lang="en-US" smtClean="0"/>
              <a:pPr/>
              <a:t>‹#›</a:t>
            </a:fld>
            <a:endParaRPr lang="en-US" sz="1000" dirty="0"/>
          </a:p>
        </p:txBody>
      </p:sp>
    </p:spTree>
    <p:extLst>
      <p:ext uri="{BB962C8B-B14F-4D97-AF65-F5344CB8AC3E}">
        <p14:creationId xmlns:p14="http://schemas.microsoft.com/office/powerpoint/2010/main" val="3419038523"/>
      </p:ext>
    </p:extLst>
  </p:cSld>
  <p:clrMap bg1="dk1" tx1="lt1" bg2="dk2"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23" r:id="rId5"/>
    <p:sldLayoutId id="2147483728" r:id="rId6"/>
    <p:sldLayoutId id="2147483724" r:id="rId7"/>
    <p:sldLayoutId id="2147483725" r:id="rId8"/>
    <p:sldLayoutId id="2147483726" r:id="rId9"/>
    <p:sldLayoutId id="2147483727" r:id="rId10"/>
    <p:sldLayoutId id="2147483729" r:id="rId11"/>
  </p:sldLayoutIdLst>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70000" indent="-270000" algn="l" defTabSz="914400" rtl="0" eaLnBrk="1" latinLnBrk="0" hangingPunct="1">
        <a:lnSpc>
          <a:spcPct val="125000"/>
        </a:lnSpc>
        <a:spcBef>
          <a:spcPts val="1000"/>
        </a:spcBef>
        <a:buFont typeface="Arial" panose="020B0604020202020204" pitchFamily="34" charset="0"/>
        <a:buChar char="•"/>
        <a:defRPr sz="1800" kern="1200" spc="50" baseline="0">
          <a:solidFill>
            <a:schemeClr val="tx1"/>
          </a:solidFill>
          <a:latin typeface="+mn-lt"/>
          <a:ea typeface="+mn-ea"/>
          <a:cs typeface="+mn-cs"/>
        </a:defRPr>
      </a:lvl1pPr>
      <a:lvl2pPr marL="72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2pPr>
      <a:lvl3pPr marL="108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3pPr>
      <a:lvl4pPr marL="144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4pPr>
      <a:lvl5pPr marL="1800000" indent="-270000" algn="l" defTabSz="914400" rtl="0" eaLnBrk="1" latinLnBrk="0" hangingPunct="1">
        <a:lnSpc>
          <a:spcPct val="125000"/>
        </a:lnSpc>
        <a:spcBef>
          <a:spcPts val="500"/>
        </a:spcBef>
        <a:buFont typeface="Arial" panose="020B0604020202020204" pitchFamily="34" charset="0"/>
        <a:buChar char="•"/>
        <a:defRPr sz="1800"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C51935E-4A08-4AE4-8E13-F40CD3C4F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153200" y="540000"/>
            <a:ext cx="4500561" cy="4259814"/>
          </a:xfrm>
        </p:spPr>
        <p:txBody>
          <a:bodyPr>
            <a:normAutofit/>
          </a:bodyPr>
          <a:lstStyle/>
          <a:p>
            <a:r>
              <a:rPr lang="en-GB" dirty="0"/>
              <a:t>In the way of Joy</a:t>
            </a:r>
          </a:p>
        </p:txBody>
      </p:sp>
      <p:sp>
        <p:nvSpPr>
          <p:cNvPr id="3" name="Subtitle 2"/>
          <p:cNvSpPr>
            <a:spLocks noGrp="1"/>
          </p:cNvSpPr>
          <p:nvPr>
            <p:ph type="subTitle" idx="1"/>
          </p:nvPr>
        </p:nvSpPr>
        <p:spPr>
          <a:xfrm>
            <a:off x="7153200" y="4988476"/>
            <a:ext cx="4500561" cy="1320249"/>
          </a:xfrm>
        </p:spPr>
        <p:txBody>
          <a:bodyPr>
            <a:normAutofit/>
          </a:bodyPr>
          <a:lstStyle/>
          <a:p>
            <a:endParaRPr lang="en-GB"/>
          </a:p>
        </p:txBody>
      </p:sp>
      <p:grpSp>
        <p:nvGrpSpPr>
          <p:cNvPr id="11" name="Group 10">
            <a:extLst>
              <a:ext uri="{FF2B5EF4-FFF2-40B4-BE49-F238E27FC236}">
                <a16:creationId xmlns:a16="http://schemas.microsoft.com/office/drawing/2014/main" id="{4B7AF231-444C-44D0-B791-BAFE395E36A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0800000" flipH="1">
            <a:off x="1" y="3600"/>
            <a:ext cx="7266875" cy="6854400"/>
            <a:chOff x="4925125" y="3600"/>
            <a:chExt cx="7266875" cy="6854400"/>
          </a:xfrm>
        </p:grpSpPr>
        <p:sp>
          <p:nvSpPr>
            <p:cNvPr id="12" name="Oval 11">
              <a:extLst>
                <a:ext uri="{FF2B5EF4-FFF2-40B4-BE49-F238E27FC236}">
                  <a16:creationId xmlns:a16="http://schemas.microsoft.com/office/drawing/2014/main" id="{6152793A-5125-41FA-AEF6-96C5463D0A7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25125" y="10980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63C1632F-098D-4A05-B248-04B7ABFE006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105686" y="6531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0A85C0F5-DDEB-454E-A0E4-B6F0FB4CAB1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33760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extLst>
              <a:ext uri="{FF2B5EF4-FFF2-40B4-BE49-F238E27FC236}">
                <a16:creationId xmlns:a16="http://schemas.microsoft.com/office/drawing/2014/main" id="{63F7A2C3-1B1D-2A3D-5663-5F2847F55A71}"/>
              </a:ext>
            </a:extLst>
          </p:cNvPr>
          <p:cNvPicPr>
            <a:picLocks noChangeAspect="1"/>
          </p:cNvPicPr>
          <p:nvPr/>
        </p:nvPicPr>
        <p:blipFill>
          <a:blip r:embed="rId2"/>
          <a:srcRect r="11" b="11"/>
          <a:stretch>
            <a:fillRect/>
          </a:stretch>
        </p:blipFill>
        <p:spPr>
          <a:xfrm>
            <a:off x="20" y="-1"/>
            <a:ext cx="685798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69D95A9-231E-4F50-E9BB-C5BCA1BD8A74}"/>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7F28DE-268E-7ADF-1E5E-70A90AE79E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B84480-DD21-2137-49E8-3F7C59E9DFCD}"/>
              </a:ext>
            </a:extLst>
          </p:cNvPr>
          <p:cNvSpPr>
            <a:spLocks noGrp="1"/>
          </p:cNvSpPr>
          <p:nvPr>
            <p:ph type="title"/>
          </p:nvPr>
        </p:nvSpPr>
        <p:spPr>
          <a:xfrm>
            <a:off x="540000" y="540000"/>
            <a:ext cx="4500561" cy="2181946"/>
          </a:xfrm>
        </p:spPr>
        <p:txBody>
          <a:bodyPr anchor="t">
            <a:normAutofit/>
          </a:bodyPr>
          <a:lstStyle/>
          <a:p>
            <a:r>
              <a:rPr lang="en-GB" dirty="0"/>
              <a:t>Our biggest addiction?</a:t>
            </a:r>
          </a:p>
        </p:txBody>
      </p:sp>
      <p:sp>
        <p:nvSpPr>
          <p:cNvPr id="3" name="Content Placeholder 2">
            <a:extLst>
              <a:ext uri="{FF2B5EF4-FFF2-40B4-BE49-F238E27FC236}">
                <a16:creationId xmlns:a16="http://schemas.microsoft.com/office/drawing/2014/main" id="{D9C0EACD-151E-94D7-6A63-A8C455596B3A}"/>
              </a:ext>
            </a:extLst>
          </p:cNvPr>
          <p:cNvSpPr>
            <a:spLocks noGrp="1"/>
          </p:cNvSpPr>
          <p:nvPr>
            <p:ph idx="1"/>
          </p:nvPr>
        </p:nvSpPr>
        <p:spPr>
          <a:xfrm>
            <a:off x="550863" y="2947121"/>
            <a:ext cx="4500562" cy="3361604"/>
          </a:xfrm>
        </p:spPr>
        <p:txBody>
          <a:bodyPr vert="horz" lIns="91440" tIns="45720" rIns="91440" bIns="45720" rtlCol="0" anchor="t">
            <a:normAutofit/>
          </a:bodyPr>
          <a:lstStyle/>
          <a:p>
            <a:pPr marL="0" indent="0">
              <a:buNone/>
            </a:pPr>
            <a:endParaRPr lang="en-GB" sz="2200" dirty="0">
              <a:latin typeface="Aptos"/>
            </a:endParaRPr>
          </a:p>
        </p:txBody>
      </p:sp>
      <p:grpSp>
        <p:nvGrpSpPr>
          <p:cNvPr id="11" name="Group 10">
            <a:extLst>
              <a:ext uri="{FF2B5EF4-FFF2-40B4-BE49-F238E27FC236}">
                <a16:creationId xmlns:a16="http://schemas.microsoft.com/office/drawing/2014/main" id="{AEB2E5C2-C52A-E285-7B7F-CF4182AE51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25125" y="3600"/>
            <a:ext cx="7266875" cy="6854400"/>
            <a:chOff x="4925125" y="3600"/>
            <a:chExt cx="7266875" cy="6854400"/>
          </a:xfrm>
        </p:grpSpPr>
        <p:sp>
          <p:nvSpPr>
            <p:cNvPr id="12" name="Oval 11">
              <a:extLst>
                <a:ext uri="{FF2B5EF4-FFF2-40B4-BE49-F238E27FC236}">
                  <a16:creationId xmlns:a16="http://schemas.microsoft.com/office/drawing/2014/main" id="{1E08225D-B208-76FF-F8E9-5FCC0B30C70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25125" y="10980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8E511097-4F9C-D790-B0B8-D1AA9EA2B4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105686" y="6531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EEB61053-A33A-B5E2-4BD8-FF2FC6350B7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33760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descr="Hamster Wheel">
            <a:extLst>
              <a:ext uri="{FF2B5EF4-FFF2-40B4-BE49-F238E27FC236}">
                <a16:creationId xmlns:a16="http://schemas.microsoft.com/office/drawing/2014/main" id="{4D213897-39C4-EF82-C04F-72A1C02AA85A}"/>
              </a:ext>
            </a:extLst>
          </p:cNvPr>
          <p:cNvPicPr>
            <a:picLocks noChangeAspect="1"/>
          </p:cNvPicPr>
          <p:nvPr/>
        </p:nvPicPr>
        <p:blipFill>
          <a:blip r:embed="rId2"/>
          <a:srcRect/>
          <a:stretch>
            <a:fillRect/>
          </a:stretch>
        </p:blipFill>
        <p:spPr>
          <a:xfrm>
            <a:off x="4896763" y="-1"/>
            <a:ext cx="685800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Tree>
    <p:extLst>
      <p:ext uri="{BB962C8B-B14F-4D97-AF65-F5344CB8AC3E}">
        <p14:creationId xmlns:p14="http://schemas.microsoft.com/office/powerpoint/2010/main" val="531774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79A34A1-1243-9B97-AFC8-C728D7653AC0}"/>
            </a:ext>
          </a:extLst>
        </p:cNvPr>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874D3C1-B4C9-7B3A-F893-25C5ECEB51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3DF03C-3725-C22C-169E-BECEB8680F3C}"/>
              </a:ext>
            </a:extLst>
          </p:cNvPr>
          <p:cNvSpPr>
            <a:spLocks noGrp="1"/>
          </p:cNvSpPr>
          <p:nvPr>
            <p:ph type="title"/>
          </p:nvPr>
        </p:nvSpPr>
        <p:spPr>
          <a:xfrm>
            <a:off x="540000" y="540000"/>
            <a:ext cx="4500561" cy="2181946"/>
          </a:xfrm>
        </p:spPr>
        <p:txBody>
          <a:bodyPr anchor="t">
            <a:normAutofit/>
          </a:bodyPr>
          <a:lstStyle/>
          <a:p>
            <a:r>
              <a:rPr lang="en-GB"/>
              <a:t>Fear not!</a:t>
            </a:r>
            <a:endParaRPr lang="en-US"/>
          </a:p>
        </p:txBody>
      </p:sp>
      <p:sp>
        <p:nvSpPr>
          <p:cNvPr id="3" name="Content Placeholder 2">
            <a:extLst>
              <a:ext uri="{FF2B5EF4-FFF2-40B4-BE49-F238E27FC236}">
                <a16:creationId xmlns:a16="http://schemas.microsoft.com/office/drawing/2014/main" id="{04D6ED42-E9F0-4663-4D51-B857164D7A2C}"/>
              </a:ext>
            </a:extLst>
          </p:cNvPr>
          <p:cNvSpPr>
            <a:spLocks noGrp="1"/>
          </p:cNvSpPr>
          <p:nvPr>
            <p:ph idx="1"/>
          </p:nvPr>
        </p:nvSpPr>
        <p:spPr>
          <a:xfrm>
            <a:off x="550863" y="2947121"/>
            <a:ext cx="4500562" cy="3361604"/>
          </a:xfrm>
        </p:spPr>
        <p:txBody>
          <a:bodyPr vert="horz" lIns="91440" tIns="45720" rIns="91440" bIns="45720" rtlCol="0" anchor="t">
            <a:normAutofit/>
          </a:bodyPr>
          <a:lstStyle/>
          <a:p>
            <a:pPr marL="0" indent="0">
              <a:buNone/>
            </a:pPr>
            <a:endParaRPr lang="en-GB" sz="2200" dirty="0">
              <a:latin typeface="Aptos"/>
            </a:endParaRPr>
          </a:p>
        </p:txBody>
      </p:sp>
      <p:grpSp>
        <p:nvGrpSpPr>
          <p:cNvPr id="11" name="Group 10">
            <a:extLst>
              <a:ext uri="{FF2B5EF4-FFF2-40B4-BE49-F238E27FC236}">
                <a16:creationId xmlns:a16="http://schemas.microsoft.com/office/drawing/2014/main" id="{00BF81DD-4684-C27A-9C57-F7CEDA6B21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25125" y="3600"/>
            <a:ext cx="7266875" cy="6854400"/>
            <a:chOff x="4925125" y="3600"/>
            <a:chExt cx="7266875" cy="6854400"/>
          </a:xfrm>
        </p:grpSpPr>
        <p:sp>
          <p:nvSpPr>
            <p:cNvPr id="12" name="Oval 11">
              <a:extLst>
                <a:ext uri="{FF2B5EF4-FFF2-40B4-BE49-F238E27FC236}">
                  <a16:creationId xmlns:a16="http://schemas.microsoft.com/office/drawing/2014/main" id="{51E4F44B-F538-09C4-E366-4297243C4CA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25125" y="10980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988ECDB-8508-F827-66FD-412B8A4F758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105686" y="6531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757F47DD-9135-31B2-9666-31B1F45BDF4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33760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descr="Hamster Wheel">
            <a:extLst>
              <a:ext uri="{FF2B5EF4-FFF2-40B4-BE49-F238E27FC236}">
                <a16:creationId xmlns:a16="http://schemas.microsoft.com/office/drawing/2014/main" id="{8F157F8C-90E0-EC05-D26A-FF034DA469F4}"/>
              </a:ext>
            </a:extLst>
          </p:cNvPr>
          <p:cNvPicPr>
            <a:picLocks noChangeAspect="1"/>
          </p:cNvPicPr>
          <p:nvPr/>
        </p:nvPicPr>
        <p:blipFill>
          <a:blip r:embed="rId2"/>
          <a:srcRect/>
          <a:stretch>
            <a:fillRect/>
          </a:stretch>
        </p:blipFill>
        <p:spPr>
          <a:xfrm>
            <a:off x="4896763" y="-1"/>
            <a:ext cx="685800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Tree>
    <p:extLst>
      <p:ext uri="{BB962C8B-B14F-4D97-AF65-F5344CB8AC3E}">
        <p14:creationId xmlns:p14="http://schemas.microsoft.com/office/powerpoint/2010/main" val="34076813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30D050C3-946A-4155-B469-3FE5492E6E9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9" cy="6861600"/>
            <a:chOff x="1" y="0"/>
            <a:chExt cx="12191999" cy="6861600"/>
          </a:xfrm>
        </p:grpSpPr>
        <p:sp>
          <p:nvSpPr>
            <p:cNvPr id="12" name="Rectangle 11">
              <a:extLst>
                <a:ext uri="{FF2B5EF4-FFF2-40B4-BE49-F238E27FC236}">
                  <a16:creationId xmlns:a16="http://schemas.microsoft.com/office/drawing/2014/main" id="{70D7BFBB-BF60-4EF1-AF1C-731347DB115A}"/>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40150CBC-E30B-417C-9BB2-CE6BB1A6440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476020D6-6ADB-408E-A69F-4EA6F51A7F1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8226C8E5-1D99-421D-AB3C-2AF296A15325}"/>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20" name="Rectangle 19">
                <a:extLst>
                  <a:ext uri="{FF2B5EF4-FFF2-40B4-BE49-F238E27FC236}">
                    <a16:creationId xmlns:a16="http://schemas.microsoft.com/office/drawing/2014/main" id="{67669339-D0C4-4CF0-9A76-5BFBCDB7988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8B31604-91C4-4CB0-8097-02EE0ADDC1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548340F5-A593-469A-98DC-B6D90D3B22B4}"/>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8" name="Rectangle 17">
                <a:extLst>
                  <a:ext uri="{FF2B5EF4-FFF2-40B4-BE49-F238E27FC236}">
                    <a16:creationId xmlns:a16="http://schemas.microsoft.com/office/drawing/2014/main" id="{B59E3068-3000-4C82-ACA8-367498951E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C2E1C398-D8F7-4828-9F7F-80D61DAE2B6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813B333C-60FD-4260-80E0-190666C9DE7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a:extLst>
              <a:ext uri="{FF2B5EF4-FFF2-40B4-BE49-F238E27FC236}">
                <a16:creationId xmlns:a16="http://schemas.microsoft.com/office/drawing/2014/main" id="{DC05F582-AA63-4A8C-915E-66057E4BEE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gradFill flip="none" rotWithShape="1">
            <a:gsLst>
              <a:gs pos="0">
                <a:schemeClr val="bg2">
                  <a:alpha val="60000"/>
                </a:schemeClr>
              </a:gs>
              <a:gs pos="37000">
                <a:schemeClr val="bg2">
                  <a:alpha val="60000"/>
                </a:schemeClr>
              </a:gs>
              <a:gs pos="79000">
                <a:schemeClr val="bg2">
                  <a:alpha val="0"/>
                </a:schemeClr>
              </a:gs>
            </a:gsLst>
            <a:lin ang="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CCAFC6C4-9743-2F79-B62E-46ADC2654F2F}"/>
              </a:ext>
            </a:extLst>
          </p:cNvPr>
          <p:cNvSpPr>
            <a:spLocks noGrp="1"/>
          </p:cNvSpPr>
          <p:nvPr>
            <p:ph type="title"/>
          </p:nvPr>
        </p:nvSpPr>
        <p:spPr>
          <a:xfrm>
            <a:off x="7086315" y="540000"/>
            <a:ext cx="4554821" cy="2186096"/>
          </a:xfrm>
        </p:spPr>
        <p:txBody>
          <a:bodyPr anchor="b">
            <a:normAutofit/>
          </a:bodyPr>
          <a:lstStyle/>
          <a:p>
            <a:r>
              <a:rPr lang="en-GB" dirty="0"/>
              <a:t>Dwell on the Lord</a:t>
            </a:r>
          </a:p>
        </p:txBody>
      </p:sp>
      <p:pic>
        <p:nvPicPr>
          <p:cNvPr id="4" name="Content Placeholder 3" descr="Stained Glass Jesus Praying Stock Photo - Image of christian, cream ...">
            <a:extLst>
              <a:ext uri="{FF2B5EF4-FFF2-40B4-BE49-F238E27FC236}">
                <a16:creationId xmlns:a16="http://schemas.microsoft.com/office/drawing/2014/main" id="{2A8D5E0F-71D3-8A72-1B0C-76DAE040CA7F}"/>
              </a:ext>
            </a:extLst>
          </p:cNvPr>
          <p:cNvPicPr>
            <a:picLocks noChangeAspect="1"/>
          </p:cNvPicPr>
          <p:nvPr/>
        </p:nvPicPr>
        <p:blipFill>
          <a:blip r:embed="rId2"/>
          <a:srcRect l="8754" r="20767"/>
          <a:stretch>
            <a:fillRect/>
          </a:stretch>
        </p:blipFill>
        <p:spPr>
          <a:xfrm>
            <a:off x="20" y="10"/>
            <a:ext cx="6444556" cy="6857990"/>
          </a:xfrm>
          <a:prstGeom prst="rect">
            <a:avLst/>
          </a:prstGeom>
        </p:spPr>
      </p:pic>
      <p:sp>
        <p:nvSpPr>
          <p:cNvPr id="8" name="Content Placeholder 7">
            <a:extLst>
              <a:ext uri="{FF2B5EF4-FFF2-40B4-BE49-F238E27FC236}">
                <a16:creationId xmlns:a16="http://schemas.microsoft.com/office/drawing/2014/main" id="{E0448682-5A81-63B6-3D33-DAE9497DCD47}"/>
              </a:ext>
            </a:extLst>
          </p:cNvPr>
          <p:cNvSpPr>
            <a:spLocks noGrp="1"/>
          </p:cNvSpPr>
          <p:nvPr>
            <p:ph idx="1"/>
          </p:nvPr>
        </p:nvSpPr>
        <p:spPr>
          <a:xfrm>
            <a:off x="7104063" y="2947121"/>
            <a:ext cx="4537073" cy="3361604"/>
          </a:xfrm>
        </p:spPr>
        <p:txBody>
          <a:bodyPr anchor="t">
            <a:normAutofit/>
          </a:bodyPr>
          <a:lstStyle/>
          <a:p>
            <a:endParaRPr lang="en-US"/>
          </a:p>
        </p:txBody>
      </p:sp>
    </p:spTree>
    <p:extLst>
      <p:ext uri="{BB962C8B-B14F-4D97-AF65-F5344CB8AC3E}">
        <p14:creationId xmlns:p14="http://schemas.microsoft.com/office/powerpoint/2010/main" val="31403765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7BA10581-08F2-4D9E-8CB4-07ECFEE95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59E2092A-4250-4BDD-AC6C-CA57E30DDD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7266875" cy="6858000"/>
            <a:chOff x="0" y="0"/>
            <a:chExt cx="7266875" cy="6858000"/>
          </a:xfrm>
        </p:grpSpPr>
        <p:sp>
          <p:nvSpPr>
            <p:cNvPr id="11" name="Freeform: Shape 10">
              <a:extLst>
                <a:ext uri="{FF2B5EF4-FFF2-40B4-BE49-F238E27FC236}">
                  <a16:creationId xmlns:a16="http://schemas.microsoft.com/office/drawing/2014/main" id="{FA1EE7D2-EB27-4C6C-8E54-CBCDDCA178F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3600"/>
              <a:ext cx="7266875" cy="6854400"/>
            </a:xfrm>
            <a:custGeom>
              <a:avLst/>
              <a:gdLst>
                <a:gd name="connsiteX0" fmla="*/ 3839675 w 7266875"/>
                <a:gd name="connsiteY0" fmla="*/ 0 h 6854400"/>
                <a:gd name="connsiteX1" fmla="*/ 7266875 w 7266875"/>
                <a:gd name="connsiteY1" fmla="*/ 3427200 h 6854400"/>
                <a:gd name="connsiteX2" fmla="*/ 3839675 w 7266875"/>
                <a:gd name="connsiteY2" fmla="*/ 6854400 h 6854400"/>
                <a:gd name="connsiteX3" fmla="*/ 3489264 w 7266875"/>
                <a:gd name="connsiteY3" fmla="*/ 6836706 h 6854400"/>
                <a:gd name="connsiteX4" fmla="*/ 3327588 w 7266875"/>
                <a:gd name="connsiteY4" fmla="*/ 6816161 h 6854400"/>
                <a:gd name="connsiteX5" fmla="*/ 3174464 w 7266875"/>
                <a:gd name="connsiteY5" fmla="*/ 6839531 h 6854400"/>
                <a:gd name="connsiteX6" fmla="*/ 2880000 w 7266875"/>
                <a:gd name="connsiteY6" fmla="*/ 6854400 h 6854400"/>
                <a:gd name="connsiteX7" fmla="*/ 0 w 7266875"/>
                <a:gd name="connsiteY7" fmla="*/ 3974400 h 6854400"/>
                <a:gd name="connsiteX8" fmla="*/ 226325 w 7266875"/>
                <a:gd name="connsiteY8" fmla="*/ 2853374 h 6854400"/>
                <a:gd name="connsiteX9" fmla="*/ 258015 w 7266875"/>
                <a:gd name="connsiteY9" fmla="*/ 2787590 h 6854400"/>
                <a:gd name="connsiteX10" fmla="*/ 224445 w 7266875"/>
                <a:gd name="connsiteY10" fmla="*/ 2657030 h 6854400"/>
                <a:gd name="connsiteX11" fmla="*/ 180561 w 7266875"/>
                <a:gd name="connsiteY11" fmla="*/ 2221714 h 6854400"/>
                <a:gd name="connsiteX12" fmla="*/ 2340561 w 7266875"/>
                <a:gd name="connsiteY12" fmla="*/ 61714 h 6854400"/>
                <a:gd name="connsiteX13" fmla="*/ 2828370 w 7266875"/>
                <a:gd name="connsiteY13" fmla="*/ 117025 h 6854400"/>
                <a:gd name="connsiteX14" fmla="*/ 2891183 w 7266875"/>
                <a:gd name="connsiteY14" fmla="*/ 134017 h 6854400"/>
                <a:gd name="connsiteX15" fmla="*/ 2983165 w 7266875"/>
                <a:gd name="connsiteY15" fmla="*/ 107897 h 6854400"/>
                <a:gd name="connsiteX16" fmla="*/ 3839675 w 7266875"/>
                <a:gd name="connsiteY16" fmla="*/ 0 h 685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266875" h="6854400">
                  <a:moveTo>
                    <a:pt x="3839675" y="0"/>
                  </a:moveTo>
                  <a:cubicBezTo>
                    <a:pt x="5732465" y="0"/>
                    <a:pt x="7266875" y="1534410"/>
                    <a:pt x="7266875" y="3427200"/>
                  </a:cubicBezTo>
                  <a:cubicBezTo>
                    <a:pt x="7266875" y="5319990"/>
                    <a:pt x="5732465" y="6854400"/>
                    <a:pt x="3839675" y="6854400"/>
                  </a:cubicBezTo>
                  <a:cubicBezTo>
                    <a:pt x="3721376" y="6854400"/>
                    <a:pt x="3604476" y="6848406"/>
                    <a:pt x="3489264" y="6836706"/>
                  </a:cubicBezTo>
                  <a:lnTo>
                    <a:pt x="3327588" y="6816161"/>
                  </a:lnTo>
                  <a:lnTo>
                    <a:pt x="3174464" y="6839531"/>
                  </a:lnTo>
                  <a:cubicBezTo>
                    <a:pt x="3077646" y="6849363"/>
                    <a:pt x="2979412" y="6854400"/>
                    <a:pt x="2880000" y="6854400"/>
                  </a:cubicBezTo>
                  <a:cubicBezTo>
                    <a:pt x="1289420" y="6854400"/>
                    <a:pt x="0" y="5564980"/>
                    <a:pt x="0" y="3974400"/>
                  </a:cubicBezTo>
                  <a:cubicBezTo>
                    <a:pt x="0" y="3576755"/>
                    <a:pt x="80589" y="3197933"/>
                    <a:pt x="226325" y="2853374"/>
                  </a:cubicBezTo>
                  <a:lnTo>
                    <a:pt x="258015" y="2787590"/>
                  </a:lnTo>
                  <a:lnTo>
                    <a:pt x="224445" y="2657030"/>
                  </a:lnTo>
                  <a:cubicBezTo>
                    <a:pt x="195672" y="2516419"/>
                    <a:pt x="180561" y="2370831"/>
                    <a:pt x="180561" y="2221714"/>
                  </a:cubicBezTo>
                  <a:cubicBezTo>
                    <a:pt x="180561" y="1028779"/>
                    <a:pt x="1147626" y="61714"/>
                    <a:pt x="2340561" y="61714"/>
                  </a:cubicBezTo>
                  <a:cubicBezTo>
                    <a:pt x="2508318" y="61714"/>
                    <a:pt x="2671608" y="80838"/>
                    <a:pt x="2828370" y="117025"/>
                  </a:cubicBezTo>
                  <a:lnTo>
                    <a:pt x="2891183" y="134017"/>
                  </a:lnTo>
                  <a:lnTo>
                    <a:pt x="2983165" y="107897"/>
                  </a:lnTo>
                  <a:cubicBezTo>
                    <a:pt x="3256928" y="37461"/>
                    <a:pt x="3543927" y="0"/>
                    <a:pt x="3839675" y="0"/>
                  </a:cubicBezTo>
                  <a:close/>
                </a:path>
              </a:pathLst>
            </a:custGeom>
            <a:solidFill>
              <a:schemeClr val="bg2">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A73CF8FD-0917-4279-B6E7-120EE392F79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1094400"/>
              <a:ext cx="5760000" cy="5760000"/>
            </a:xfrm>
            <a:prstGeom prst="ellipse">
              <a:avLst/>
            </a:prstGeom>
            <a:solidFill>
              <a:schemeClr val="accent1">
                <a:alpha val="4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3A3FA15-CF3D-4F2B-BB5C-18E5DB3057C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180561" y="61714"/>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776AED5-83E6-4A3D-B609-7CCABAD440D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12475" y="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F39239C6-887C-7C88-1DDA-C7023A8E8E54}"/>
              </a:ext>
            </a:extLst>
          </p:cNvPr>
          <p:cNvSpPr>
            <a:spLocks noGrp="1"/>
          </p:cNvSpPr>
          <p:nvPr>
            <p:ph type="title"/>
          </p:nvPr>
        </p:nvSpPr>
        <p:spPr>
          <a:xfrm>
            <a:off x="922020" y="833015"/>
            <a:ext cx="5193960" cy="5202026"/>
          </a:xfrm>
        </p:spPr>
        <p:txBody>
          <a:bodyPr anchor="ctr">
            <a:normAutofit/>
          </a:bodyPr>
          <a:lstStyle/>
          <a:p>
            <a:pPr algn="ctr"/>
            <a:r>
              <a:rPr lang="en-GB" dirty="0"/>
              <a:t>1 Peter 2:11-12</a:t>
            </a:r>
            <a:endParaRPr lang="en-GB"/>
          </a:p>
        </p:txBody>
      </p:sp>
      <p:sp>
        <p:nvSpPr>
          <p:cNvPr id="3" name="Content Placeholder 2">
            <a:extLst>
              <a:ext uri="{FF2B5EF4-FFF2-40B4-BE49-F238E27FC236}">
                <a16:creationId xmlns:a16="http://schemas.microsoft.com/office/drawing/2014/main" id="{0B9E4118-2E46-CAC3-B8CA-5CA1FCA60A2D}"/>
              </a:ext>
            </a:extLst>
          </p:cNvPr>
          <p:cNvSpPr>
            <a:spLocks noGrp="1"/>
          </p:cNvSpPr>
          <p:nvPr>
            <p:ph idx="1"/>
          </p:nvPr>
        </p:nvSpPr>
        <p:spPr>
          <a:xfrm>
            <a:off x="7104062" y="540347"/>
            <a:ext cx="4537075" cy="5760000"/>
          </a:xfrm>
        </p:spPr>
        <p:txBody>
          <a:bodyPr vert="horz" lIns="91440" tIns="45720" rIns="91440" bIns="45720" rtlCol="0" anchor="ctr">
            <a:noAutofit/>
          </a:bodyPr>
          <a:lstStyle/>
          <a:p>
            <a:pPr marL="0" indent="0">
              <a:buNone/>
            </a:pPr>
            <a:r>
              <a:rPr lang="en-GB" sz="2600" dirty="0">
                <a:latin typeface="Aptos"/>
              </a:rPr>
              <a:t>“Dear friends, this world is not your home, so don’t make yourselves cozy in it. Don’t indulge your ego at the expense of your soul. Live an exemplary life in your </a:t>
            </a:r>
            <a:r>
              <a:rPr lang="en-GB" sz="2600" dirty="0" err="1">
                <a:latin typeface="Aptos"/>
              </a:rPr>
              <a:t>neighborhood</a:t>
            </a:r>
            <a:r>
              <a:rPr lang="en-GB" sz="2600" dirty="0">
                <a:latin typeface="Aptos"/>
              </a:rPr>
              <a:t> so that your actions will refute their prejudices. Then they’ll be won over to God’s side and be there to join in the celebration when he arrives.”</a:t>
            </a:r>
            <a:endParaRPr lang="en-US" sz="2600"/>
          </a:p>
        </p:txBody>
      </p:sp>
    </p:spTree>
    <p:extLst>
      <p:ext uri="{BB962C8B-B14F-4D97-AF65-F5344CB8AC3E}">
        <p14:creationId xmlns:p14="http://schemas.microsoft.com/office/powerpoint/2010/main" val="1824305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BA10581-08F2-4D9E-8CB4-07ECFEE95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9E2092A-4250-4BDD-AC6C-CA57E30DDD5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7266875" cy="6858000"/>
            <a:chOff x="0" y="0"/>
            <a:chExt cx="7266875" cy="6858000"/>
          </a:xfrm>
        </p:grpSpPr>
        <p:sp>
          <p:nvSpPr>
            <p:cNvPr id="11" name="Freeform: Shape 10">
              <a:extLst>
                <a:ext uri="{FF2B5EF4-FFF2-40B4-BE49-F238E27FC236}">
                  <a16:creationId xmlns:a16="http://schemas.microsoft.com/office/drawing/2014/main" id="{FA1EE7D2-EB27-4C6C-8E54-CBCDDCA178F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3600"/>
              <a:ext cx="7266875" cy="6854400"/>
            </a:xfrm>
            <a:custGeom>
              <a:avLst/>
              <a:gdLst>
                <a:gd name="connsiteX0" fmla="*/ 3839675 w 7266875"/>
                <a:gd name="connsiteY0" fmla="*/ 0 h 6854400"/>
                <a:gd name="connsiteX1" fmla="*/ 7266875 w 7266875"/>
                <a:gd name="connsiteY1" fmla="*/ 3427200 h 6854400"/>
                <a:gd name="connsiteX2" fmla="*/ 3839675 w 7266875"/>
                <a:gd name="connsiteY2" fmla="*/ 6854400 h 6854400"/>
                <a:gd name="connsiteX3" fmla="*/ 3489264 w 7266875"/>
                <a:gd name="connsiteY3" fmla="*/ 6836706 h 6854400"/>
                <a:gd name="connsiteX4" fmla="*/ 3327588 w 7266875"/>
                <a:gd name="connsiteY4" fmla="*/ 6816161 h 6854400"/>
                <a:gd name="connsiteX5" fmla="*/ 3174464 w 7266875"/>
                <a:gd name="connsiteY5" fmla="*/ 6839531 h 6854400"/>
                <a:gd name="connsiteX6" fmla="*/ 2880000 w 7266875"/>
                <a:gd name="connsiteY6" fmla="*/ 6854400 h 6854400"/>
                <a:gd name="connsiteX7" fmla="*/ 0 w 7266875"/>
                <a:gd name="connsiteY7" fmla="*/ 3974400 h 6854400"/>
                <a:gd name="connsiteX8" fmla="*/ 226325 w 7266875"/>
                <a:gd name="connsiteY8" fmla="*/ 2853374 h 6854400"/>
                <a:gd name="connsiteX9" fmla="*/ 258015 w 7266875"/>
                <a:gd name="connsiteY9" fmla="*/ 2787590 h 6854400"/>
                <a:gd name="connsiteX10" fmla="*/ 224445 w 7266875"/>
                <a:gd name="connsiteY10" fmla="*/ 2657030 h 6854400"/>
                <a:gd name="connsiteX11" fmla="*/ 180561 w 7266875"/>
                <a:gd name="connsiteY11" fmla="*/ 2221714 h 6854400"/>
                <a:gd name="connsiteX12" fmla="*/ 2340561 w 7266875"/>
                <a:gd name="connsiteY12" fmla="*/ 61714 h 6854400"/>
                <a:gd name="connsiteX13" fmla="*/ 2828370 w 7266875"/>
                <a:gd name="connsiteY13" fmla="*/ 117025 h 6854400"/>
                <a:gd name="connsiteX14" fmla="*/ 2891183 w 7266875"/>
                <a:gd name="connsiteY14" fmla="*/ 134017 h 6854400"/>
                <a:gd name="connsiteX15" fmla="*/ 2983165 w 7266875"/>
                <a:gd name="connsiteY15" fmla="*/ 107897 h 6854400"/>
                <a:gd name="connsiteX16" fmla="*/ 3839675 w 7266875"/>
                <a:gd name="connsiteY16" fmla="*/ 0 h 685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266875" h="6854400">
                  <a:moveTo>
                    <a:pt x="3839675" y="0"/>
                  </a:moveTo>
                  <a:cubicBezTo>
                    <a:pt x="5732465" y="0"/>
                    <a:pt x="7266875" y="1534410"/>
                    <a:pt x="7266875" y="3427200"/>
                  </a:cubicBezTo>
                  <a:cubicBezTo>
                    <a:pt x="7266875" y="5319990"/>
                    <a:pt x="5732465" y="6854400"/>
                    <a:pt x="3839675" y="6854400"/>
                  </a:cubicBezTo>
                  <a:cubicBezTo>
                    <a:pt x="3721376" y="6854400"/>
                    <a:pt x="3604476" y="6848406"/>
                    <a:pt x="3489264" y="6836706"/>
                  </a:cubicBezTo>
                  <a:lnTo>
                    <a:pt x="3327588" y="6816161"/>
                  </a:lnTo>
                  <a:lnTo>
                    <a:pt x="3174464" y="6839531"/>
                  </a:lnTo>
                  <a:cubicBezTo>
                    <a:pt x="3077646" y="6849363"/>
                    <a:pt x="2979412" y="6854400"/>
                    <a:pt x="2880000" y="6854400"/>
                  </a:cubicBezTo>
                  <a:cubicBezTo>
                    <a:pt x="1289420" y="6854400"/>
                    <a:pt x="0" y="5564980"/>
                    <a:pt x="0" y="3974400"/>
                  </a:cubicBezTo>
                  <a:cubicBezTo>
                    <a:pt x="0" y="3576755"/>
                    <a:pt x="80589" y="3197933"/>
                    <a:pt x="226325" y="2853374"/>
                  </a:cubicBezTo>
                  <a:lnTo>
                    <a:pt x="258015" y="2787590"/>
                  </a:lnTo>
                  <a:lnTo>
                    <a:pt x="224445" y="2657030"/>
                  </a:lnTo>
                  <a:cubicBezTo>
                    <a:pt x="195672" y="2516419"/>
                    <a:pt x="180561" y="2370831"/>
                    <a:pt x="180561" y="2221714"/>
                  </a:cubicBezTo>
                  <a:cubicBezTo>
                    <a:pt x="180561" y="1028779"/>
                    <a:pt x="1147626" y="61714"/>
                    <a:pt x="2340561" y="61714"/>
                  </a:cubicBezTo>
                  <a:cubicBezTo>
                    <a:pt x="2508318" y="61714"/>
                    <a:pt x="2671608" y="80838"/>
                    <a:pt x="2828370" y="117025"/>
                  </a:cubicBezTo>
                  <a:lnTo>
                    <a:pt x="2891183" y="134017"/>
                  </a:lnTo>
                  <a:lnTo>
                    <a:pt x="2983165" y="107897"/>
                  </a:lnTo>
                  <a:cubicBezTo>
                    <a:pt x="3256928" y="37461"/>
                    <a:pt x="3543927" y="0"/>
                    <a:pt x="3839675" y="0"/>
                  </a:cubicBezTo>
                  <a:close/>
                </a:path>
              </a:pathLst>
            </a:custGeom>
            <a:solidFill>
              <a:schemeClr val="bg2">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A73CF8FD-0917-4279-B6E7-120EE392F79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1094400"/>
              <a:ext cx="5760000" cy="5760000"/>
            </a:xfrm>
            <a:prstGeom prst="ellipse">
              <a:avLst/>
            </a:prstGeom>
            <a:solidFill>
              <a:schemeClr val="accent1">
                <a:alpha val="4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3A3FA15-CF3D-4F2B-BB5C-18E5DB3057C1}"/>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180561" y="61714"/>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776AED5-83E6-4A3D-B609-7CCABAD440D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12475" y="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215BC5EB-E203-3C0E-3C8E-FFB025B0E7AE}"/>
              </a:ext>
            </a:extLst>
          </p:cNvPr>
          <p:cNvSpPr>
            <a:spLocks noGrp="1"/>
          </p:cNvSpPr>
          <p:nvPr>
            <p:ph type="title"/>
          </p:nvPr>
        </p:nvSpPr>
        <p:spPr>
          <a:xfrm>
            <a:off x="922020" y="833015"/>
            <a:ext cx="5193960" cy="5202026"/>
          </a:xfrm>
        </p:spPr>
        <p:txBody>
          <a:bodyPr anchor="ctr">
            <a:normAutofit/>
          </a:bodyPr>
          <a:lstStyle/>
          <a:p>
            <a:pPr algn="ctr"/>
            <a:r>
              <a:rPr lang="en-GB">
                <a:latin typeface="Bell MT"/>
              </a:rPr>
              <a:t>“Joy is Peace Dancing”</a:t>
            </a:r>
            <a:endParaRPr lang="en-US"/>
          </a:p>
        </p:txBody>
      </p:sp>
      <p:sp>
        <p:nvSpPr>
          <p:cNvPr id="3" name="Content Placeholder 2">
            <a:extLst>
              <a:ext uri="{FF2B5EF4-FFF2-40B4-BE49-F238E27FC236}">
                <a16:creationId xmlns:a16="http://schemas.microsoft.com/office/drawing/2014/main" id="{3EB7FDEE-294F-7A1C-BD94-4665559E7B05}"/>
              </a:ext>
            </a:extLst>
          </p:cNvPr>
          <p:cNvSpPr>
            <a:spLocks noGrp="1"/>
          </p:cNvSpPr>
          <p:nvPr>
            <p:ph idx="1"/>
          </p:nvPr>
        </p:nvSpPr>
        <p:spPr>
          <a:xfrm>
            <a:off x="7104062" y="540347"/>
            <a:ext cx="4537075" cy="5760000"/>
          </a:xfrm>
        </p:spPr>
        <p:txBody>
          <a:bodyPr anchor="ctr">
            <a:normAutofit/>
          </a:bodyPr>
          <a:lstStyle/>
          <a:p>
            <a:endParaRPr lang="en-GB"/>
          </a:p>
        </p:txBody>
      </p:sp>
    </p:spTree>
    <p:extLst>
      <p:ext uri="{BB962C8B-B14F-4D97-AF65-F5344CB8AC3E}">
        <p14:creationId xmlns:p14="http://schemas.microsoft.com/office/powerpoint/2010/main" val="17224316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6B4A19D-DB65-D42C-B514-B8EB61A3F0E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65C5DA-2873-64EF-08D5-A9DFF9BA55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89C722D3-F5B4-3E19-94F6-53A3118EA79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7266875" cy="6858000"/>
            <a:chOff x="0" y="0"/>
            <a:chExt cx="7266875" cy="6858000"/>
          </a:xfrm>
        </p:grpSpPr>
        <p:sp>
          <p:nvSpPr>
            <p:cNvPr id="11" name="Freeform: Shape 10">
              <a:extLst>
                <a:ext uri="{FF2B5EF4-FFF2-40B4-BE49-F238E27FC236}">
                  <a16:creationId xmlns:a16="http://schemas.microsoft.com/office/drawing/2014/main" id="{3C720BED-0E89-0158-4F53-BF70AFF3C2F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3600"/>
              <a:ext cx="7266875" cy="6854400"/>
            </a:xfrm>
            <a:custGeom>
              <a:avLst/>
              <a:gdLst>
                <a:gd name="connsiteX0" fmla="*/ 3839675 w 7266875"/>
                <a:gd name="connsiteY0" fmla="*/ 0 h 6854400"/>
                <a:gd name="connsiteX1" fmla="*/ 7266875 w 7266875"/>
                <a:gd name="connsiteY1" fmla="*/ 3427200 h 6854400"/>
                <a:gd name="connsiteX2" fmla="*/ 3839675 w 7266875"/>
                <a:gd name="connsiteY2" fmla="*/ 6854400 h 6854400"/>
                <a:gd name="connsiteX3" fmla="*/ 3489264 w 7266875"/>
                <a:gd name="connsiteY3" fmla="*/ 6836706 h 6854400"/>
                <a:gd name="connsiteX4" fmla="*/ 3327588 w 7266875"/>
                <a:gd name="connsiteY4" fmla="*/ 6816161 h 6854400"/>
                <a:gd name="connsiteX5" fmla="*/ 3174464 w 7266875"/>
                <a:gd name="connsiteY5" fmla="*/ 6839531 h 6854400"/>
                <a:gd name="connsiteX6" fmla="*/ 2880000 w 7266875"/>
                <a:gd name="connsiteY6" fmla="*/ 6854400 h 6854400"/>
                <a:gd name="connsiteX7" fmla="*/ 0 w 7266875"/>
                <a:gd name="connsiteY7" fmla="*/ 3974400 h 6854400"/>
                <a:gd name="connsiteX8" fmla="*/ 226325 w 7266875"/>
                <a:gd name="connsiteY8" fmla="*/ 2853374 h 6854400"/>
                <a:gd name="connsiteX9" fmla="*/ 258015 w 7266875"/>
                <a:gd name="connsiteY9" fmla="*/ 2787590 h 6854400"/>
                <a:gd name="connsiteX10" fmla="*/ 224445 w 7266875"/>
                <a:gd name="connsiteY10" fmla="*/ 2657030 h 6854400"/>
                <a:gd name="connsiteX11" fmla="*/ 180561 w 7266875"/>
                <a:gd name="connsiteY11" fmla="*/ 2221714 h 6854400"/>
                <a:gd name="connsiteX12" fmla="*/ 2340561 w 7266875"/>
                <a:gd name="connsiteY12" fmla="*/ 61714 h 6854400"/>
                <a:gd name="connsiteX13" fmla="*/ 2828370 w 7266875"/>
                <a:gd name="connsiteY13" fmla="*/ 117025 h 6854400"/>
                <a:gd name="connsiteX14" fmla="*/ 2891183 w 7266875"/>
                <a:gd name="connsiteY14" fmla="*/ 134017 h 6854400"/>
                <a:gd name="connsiteX15" fmla="*/ 2983165 w 7266875"/>
                <a:gd name="connsiteY15" fmla="*/ 107897 h 6854400"/>
                <a:gd name="connsiteX16" fmla="*/ 3839675 w 7266875"/>
                <a:gd name="connsiteY16" fmla="*/ 0 h 6854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7266875" h="6854400">
                  <a:moveTo>
                    <a:pt x="3839675" y="0"/>
                  </a:moveTo>
                  <a:cubicBezTo>
                    <a:pt x="5732465" y="0"/>
                    <a:pt x="7266875" y="1534410"/>
                    <a:pt x="7266875" y="3427200"/>
                  </a:cubicBezTo>
                  <a:cubicBezTo>
                    <a:pt x="7266875" y="5319990"/>
                    <a:pt x="5732465" y="6854400"/>
                    <a:pt x="3839675" y="6854400"/>
                  </a:cubicBezTo>
                  <a:cubicBezTo>
                    <a:pt x="3721376" y="6854400"/>
                    <a:pt x="3604476" y="6848406"/>
                    <a:pt x="3489264" y="6836706"/>
                  </a:cubicBezTo>
                  <a:lnTo>
                    <a:pt x="3327588" y="6816161"/>
                  </a:lnTo>
                  <a:lnTo>
                    <a:pt x="3174464" y="6839531"/>
                  </a:lnTo>
                  <a:cubicBezTo>
                    <a:pt x="3077646" y="6849363"/>
                    <a:pt x="2979412" y="6854400"/>
                    <a:pt x="2880000" y="6854400"/>
                  </a:cubicBezTo>
                  <a:cubicBezTo>
                    <a:pt x="1289420" y="6854400"/>
                    <a:pt x="0" y="5564980"/>
                    <a:pt x="0" y="3974400"/>
                  </a:cubicBezTo>
                  <a:cubicBezTo>
                    <a:pt x="0" y="3576755"/>
                    <a:pt x="80589" y="3197933"/>
                    <a:pt x="226325" y="2853374"/>
                  </a:cubicBezTo>
                  <a:lnTo>
                    <a:pt x="258015" y="2787590"/>
                  </a:lnTo>
                  <a:lnTo>
                    <a:pt x="224445" y="2657030"/>
                  </a:lnTo>
                  <a:cubicBezTo>
                    <a:pt x="195672" y="2516419"/>
                    <a:pt x="180561" y="2370831"/>
                    <a:pt x="180561" y="2221714"/>
                  </a:cubicBezTo>
                  <a:cubicBezTo>
                    <a:pt x="180561" y="1028779"/>
                    <a:pt x="1147626" y="61714"/>
                    <a:pt x="2340561" y="61714"/>
                  </a:cubicBezTo>
                  <a:cubicBezTo>
                    <a:pt x="2508318" y="61714"/>
                    <a:pt x="2671608" y="80838"/>
                    <a:pt x="2828370" y="117025"/>
                  </a:cubicBezTo>
                  <a:lnTo>
                    <a:pt x="2891183" y="134017"/>
                  </a:lnTo>
                  <a:lnTo>
                    <a:pt x="2983165" y="107897"/>
                  </a:lnTo>
                  <a:cubicBezTo>
                    <a:pt x="3256928" y="37461"/>
                    <a:pt x="3543927" y="0"/>
                    <a:pt x="3839675" y="0"/>
                  </a:cubicBezTo>
                  <a:close/>
                </a:path>
              </a:pathLst>
            </a:custGeom>
            <a:solidFill>
              <a:schemeClr val="bg2">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08766E42-02EA-E671-D1CC-0B835F994FE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0" y="1094400"/>
              <a:ext cx="5760000" cy="5760000"/>
            </a:xfrm>
            <a:prstGeom prst="ellipse">
              <a:avLst/>
            </a:prstGeom>
            <a:solidFill>
              <a:schemeClr val="accent1">
                <a:alpha val="4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A95331E4-8FAE-552B-6B54-377B1BF9EB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180561" y="61714"/>
              <a:ext cx="4320000" cy="4320000"/>
            </a:xfrm>
            <a:prstGeom prst="ellipse">
              <a:avLst/>
            </a:prstGeom>
            <a:solidFill>
              <a:schemeClr val="accent3">
                <a:alpha val="6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F604ABA-467B-CD31-FE06-66F332EB070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12475" y="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6984A37F-D370-35D0-57A1-D26A8E87C852}"/>
              </a:ext>
            </a:extLst>
          </p:cNvPr>
          <p:cNvSpPr>
            <a:spLocks noGrp="1"/>
          </p:cNvSpPr>
          <p:nvPr>
            <p:ph type="title"/>
          </p:nvPr>
        </p:nvSpPr>
        <p:spPr>
          <a:xfrm>
            <a:off x="922020" y="833015"/>
            <a:ext cx="5193960" cy="5202026"/>
          </a:xfrm>
        </p:spPr>
        <p:txBody>
          <a:bodyPr anchor="ctr">
            <a:normAutofit/>
          </a:bodyPr>
          <a:lstStyle/>
          <a:p>
            <a:pPr algn="ctr"/>
            <a:r>
              <a:rPr lang="en-GB" dirty="0">
                <a:latin typeface="Bell MT"/>
              </a:rPr>
              <a:t>“Peace is Joy Resting”</a:t>
            </a:r>
            <a:endParaRPr lang="en-US" dirty="0"/>
          </a:p>
        </p:txBody>
      </p:sp>
      <p:sp>
        <p:nvSpPr>
          <p:cNvPr id="3" name="Content Placeholder 2">
            <a:extLst>
              <a:ext uri="{FF2B5EF4-FFF2-40B4-BE49-F238E27FC236}">
                <a16:creationId xmlns:a16="http://schemas.microsoft.com/office/drawing/2014/main" id="{C11E98FB-1C42-8301-5605-931D506ABF40}"/>
              </a:ext>
            </a:extLst>
          </p:cNvPr>
          <p:cNvSpPr>
            <a:spLocks noGrp="1"/>
          </p:cNvSpPr>
          <p:nvPr>
            <p:ph idx="1"/>
          </p:nvPr>
        </p:nvSpPr>
        <p:spPr>
          <a:xfrm>
            <a:off x="7104062" y="540347"/>
            <a:ext cx="4537075" cy="5760000"/>
          </a:xfrm>
        </p:spPr>
        <p:txBody>
          <a:bodyPr anchor="ctr">
            <a:normAutofit/>
          </a:bodyPr>
          <a:lstStyle/>
          <a:p>
            <a:pPr marL="0" indent="0">
              <a:buNone/>
            </a:pPr>
            <a:endParaRPr lang="en-GB" dirty="0"/>
          </a:p>
        </p:txBody>
      </p:sp>
    </p:spTree>
    <p:extLst>
      <p:ext uri="{BB962C8B-B14F-4D97-AF65-F5344CB8AC3E}">
        <p14:creationId xmlns:p14="http://schemas.microsoft.com/office/powerpoint/2010/main" val="80214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2644D840-07D9-1AF6-11DA-F6D48D006A18}"/>
            </a:ext>
          </a:extLst>
        </p:cNvPr>
        <p:cNvGrpSpPr/>
        <p:nvPr/>
      </p:nvGrpSpPr>
      <p:grpSpPr>
        <a:xfrm>
          <a:off x="0" y="0"/>
          <a:ext cx="0" cy="0"/>
          <a:chOff x="0" y="0"/>
          <a:chExt cx="0" cy="0"/>
        </a:xfrm>
      </p:grpSpPr>
      <p:grpSp>
        <p:nvGrpSpPr>
          <p:cNvPr id="10" name="Group 9">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11" name="Rectangle 10">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Oval 12">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4" name="Group 13">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9" name="Rectangle 18">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20" name="Rectangle 19">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5" name="Group 14">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7" name="Rectangle 16">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8" name="Rectangle 17">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6" name="Rectangle 15">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2" name="Rectangle 21">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4" name="Rectangle 23">
            <a:extLst>
              <a:ext uri="{FF2B5EF4-FFF2-40B4-BE49-F238E27FC236}">
                <a16:creationId xmlns:a16="http://schemas.microsoft.com/office/drawing/2014/main" id="{DE59CF68-BABE-4C2C-8CF4-65074F93B2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3E1D28A9-431E-4E55-ADE3-161D757A2DA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9" cy="6861600"/>
            <a:chOff x="1" y="0"/>
            <a:chExt cx="12191999" cy="6861600"/>
          </a:xfrm>
        </p:grpSpPr>
        <p:sp>
          <p:nvSpPr>
            <p:cNvPr id="27" name="Rectangle 26">
              <a:extLst>
                <a:ext uri="{FF2B5EF4-FFF2-40B4-BE49-F238E27FC236}">
                  <a16:creationId xmlns:a16="http://schemas.microsoft.com/office/drawing/2014/main" id="{72CEE02A-6F09-45F4-B9A5-7C18CC77D22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FE8156EC-CE46-48E4-9D85-95D9D8BEBC0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BB9DDD85-3F41-4B1D-9372-0773066BAF8E}"/>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0" name="Group 29">
              <a:extLst>
                <a:ext uri="{FF2B5EF4-FFF2-40B4-BE49-F238E27FC236}">
                  <a16:creationId xmlns:a16="http://schemas.microsoft.com/office/drawing/2014/main" id="{C1131344-09B5-4648-B3ED-C0DCDA5921EB}"/>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35" name="Rectangle 34">
                <a:extLst>
                  <a:ext uri="{FF2B5EF4-FFF2-40B4-BE49-F238E27FC236}">
                    <a16:creationId xmlns:a16="http://schemas.microsoft.com/office/drawing/2014/main" id="{883500BA-71FE-4DAF-BE27-C182514DC0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EB5220F2-0C35-4C88-8E51-ECBD8A66D0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1" name="Group 30">
              <a:extLst>
                <a:ext uri="{FF2B5EF4-FFF2-40B4-BE49-F238E27FC236}">
                  <a16:creationId xmlns:a16="http://schemas.microsoft.com/office/drawing/2014/main" id="{77B188C7-435E-43E1-92A9-8C3870670C89}"/>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33" name="Rectangle 32">
                <a:extLst>
                  <a:ext uri="{FF2B5EF4-FFF2-40B4-BE49-F238E27FC236}">
                    <a16:creationId xmlns:a16="http://schemas.microsoft.com/office/drawing/2014/main" id="{CB3992E9-AE5B-4001-81F2-F0257DA37E4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5A9B8F0F-31BC-431F-A85C-5BAA30B9F00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2" name="Rectangle 31">
              <a:extLst>
                <a:ext uri="{FF2B5EF4-FFF2-40B4-BE49-F238E27FC236}">
                  <a16:creationId xmlns:a16="http://schemas.microsoft.com/office/drawing/2014/main" id="{7A5E54EA-3C4C-4DAB-9DD7-8ADFC0CC18C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8" name="Rectangle 37">
            <a:extLst>
              <a:ext uri="{FF2B5EF4-FFF2-40B4-BE49-F238E27FC236}">
                <a16:creationId xmlns:a16="http://schemas.microsoft.com/office/drawing/2014/main" id="{04D326E6-DCF1-49C2-A73B-F2163348A0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gradFill flip="none" rotWithShape="1">
            <a:gsLst>
              <a:gs pos="0">
                <a:schemeClr val="bg2">
                  <a:alpha val="40000"/>
                </a:schemeClr>
              </a:gs>
              <a:gs pos="100000">
                <a:schemeClr val="bg2">
                  <a:alpha val="80000"/>
                </a:schemeClr>
              </a:gs>
            </a:gsLst>
            <a:lin ang="16200000" scaled="1"/>
            <a:tileRect/>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486956AE-F0A5-840F-8413-01150765CF83}"/>
              </a:ext>
            </a:extLst>
          </p:cNvPr>
          <p:cNvSpPr>
            <a:spLocks noGrp="1"/>
          </p:cNvSpPr>
          <p:nvPr>
            <p:ph type="title"/>
          </p:nvPr>
        </p:nvSpPr>
        <p:spPr>
          <a:xfrm>
            <a:off x="1487487" y="3768810"/>
            <a:ext cx="9217026" cy="1769459"/>
          </a:xfrm>
        </p:spPr>
        <p:txBody>
          <a:bodyPr vert="horz" lIns="91440" tIns="45720" rIns="91440" bIns="45720" rtlCol="0" anchor="b">
            <a:normAutofit/>
          </a:bodyPr>
          <a:lstStyle/>
          <a:p>
            <a:pPr algn="ctr"/>
            <a:r>
              <a:rPr lang="en-US" sz="3800" dirty="0"/>
              <a:t>“Joy is Peace Dancing”</a:t>
            </a:r>
            <a:br>
              <a:rPr lang="en-US" sz="3800" dirty="0"/>
            </a:br>
            <a:br>
              <a:rPr lang="en-US" sz="3800" dirty="0"/>
            </a:br>
            <a:r>
              <a:rPr lang="en-US" sz="3800" dirty="0"/>
              <a:t>“Peace is Joy Resting”</a:t>
            </a:r>
          </a:p>
        </p:txBody>
      </p:sp>
      <p:pic>
        <p:nvPicPr>
          <p:cNvPr id="7" name="Graphic 6" descr="Dance">
            <a:extLst>
              <a:ext uri="{FF2B5EF4-FFF2-40B4-BE49-F238E27FC236}">
                <a16:creationId xmlns:a16="http://schemas.microsoft.com/office/drawing/2014/main" id="{C04EB640-A854-E71C-9F74-C9ADCC622F76}"/>
              </a:ext>
            </a:extLst>
          </p:cNvPr>
          <p:cNvPicPr>
            <a:picLocks noChangeAspect="1"/>
          </p:cNvPicPr>
          <p:nvPr/>
        </p:nvPicPr>
        <p:blipFill>
          <a:blip r:embed="rId2">
            <a:alphaModFix/>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04680" y="549275"/>
            <a:ext cx="2771775" cy="2771775"/>
          </a:xfrm>
          <a:prstGeom prst="rect">
            <a:avLst/>
          </a:prstGeom>
        </p:spPr>
      </p:pic>
    </p:spTree>
    <p:extLst>
      <p:ext uri="{BB962C8B-B14F-4D97-AF65-F5344CB8AC3E}">
        <p14:creationId xmlns:p14="http://schemas.microsoft.com/office/powerpoint/2010/main" val="880586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5ED88E92-14F3-4B58-9E48-1D79E139A89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10" name="Rectangle 9">
              <a:extLst>
                <a:ext uri="{FF2B5EF4-FFF2-40B4-BE49-F238E27FC236}">
                  <a16:creationId xmlns:a16="http://schemas.microsoft.com/office/drawing/2014/main" id="{A6466AE7-32B6-4334-AF41-B9387E6726C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Oval 10">
              <a:extLst>
                <a:ext uri="{FF2B5EF4-FFF2-40B4-BE49-F238E27FC236}">
                  <a16:creationId xmlns:a16="http://schemas.microsoft.com/office/drawing/2014/main" id="{659C09F8-90CD-443F-9AA1-D08C56A605BB}"/>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DC7304AB-BE7D-45AC-A876-4A24543AE5B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3" name="Group 12">
              <a:extLst>
                <a:ext uri="{FF2B5EF4-FFF2-40B4-BE49-F238E27FC236}">
                  <a16:creationId xmlns:a16="http://schemas.microsoft.com/office/drawing/2014/main" id="{8E11922B-DDB3-46D7-B1BD-C1CCDB3C42E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8" name="Rectangle 17">
                <a:extLst>
                  <a:ext uri="{FF2B5EF4-FFF2-40B4-BE49-F238E27FC236}">
                    <a16:creationId xmlns:a16="http://schemas.microsoft.com/office/drawing/2014/main" id="{C580F8F6-E662-4BCD-AC9C-7E5DDBD5A77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9A333FE5-ADB0-48EE-A1A6-9AA36DA343A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4" name="Group 13">
              <a:extLst>
                <a:ext uri="{FF2B5EF4-FFF2-40B4-BE49-F238E27FC236}">
                  <a16:creationId xmlns:a16="http://schemas.microsoft.com/office/drawing/2014/main" id="{0B09CD4F-6DF4-48AA-BD35-23E3F2A643F7}"/>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6" name="Rectangle 15">
                <a:extLst>
                  <a:ext uri="{FF2B5EF4-FFF2-40B4-BE49-F238E27FC236}">
                    <a16:creationId xmlns:a16="http://schemas.microsoft.com/office/drawing/2014/main" id="{02223219-ACCC-42F2-A1B4-E3C8C8AB12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1510B0E9-9BA0-4357-9E04-554C19BAAC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5" name="Rectangle 14">
              <a:extLst>
                <a:ext uri="{FF2B5EF4-FFF2-40B4-BE49-F238E27FC236}">
                  <a16:creationId xmlns:a16="http://schemas.microsoft.com/office/drawing/2014/main" id="{DF06DA80-525A-4C9E-A441-50630AA772A4}"/>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1" name="Rectangle 20">
            <a:extLst>
              <a:ext uri="{FF2B5EF4-FFF2-40B4-BE49-F238E27FC236}">
                <a16:creationId xmlns:a16="http://schemas.microsoft.com/office/drawing/2014/main" id="{E841E027-8E53-4FEB-8605-2124D8573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pic>
        <p:nvPicPr>
          <p:cNvPr id="4" name="Content Placeholder 3" descr="The PURSUIT of HAPPYNESS - Universal Stories">
            <a:extLst>
              <a:ext uri="{FF2B5EF4-FFF2-40B4-BE49-F238E27FC236}">
                <a16:creationId xmlns:a16="http://schemas.microsoft.com/office/drawing/2014/main" id="{BE33FB87-320E-E6CF-44BB-E2A890A30F93}"/>
              </a:ext>
            </a:extLst>
          </p:cNvPr>
          <p:cNvPicPr>
            <a:picLocks noGrp="1" noChangeAspect="1"/>
          </p:cNvPicPr>
          <p:nvPr>
            <p:ph idx="1"/>
          </p:nvPr>
        </p:nvPicPr>
        <p:blipFill>
          <a:blip r:embed="rId2"/>
          <a:srcRect/>
          <a:stretch>
            <a:fillRect/>
          </a:stretch>
        </p:blipFill>
        <p:spPr>
          <a:xfrm>
            <a:off x="20" y="10"/>
            <a:ext cx="12191980" cy="6857990"/>
          </a:xfrm>
          <a:custGeom>
            <a:avLst/>
            <a:gdLst/>
            <a:ahLst/>
            <a:cxnLst/>
            <a:rect l="l" t="t" r="r" b="b"/>
            <a:pathLst>
              <a:path w="12192000" h="6858000">
                <a:moveTo>
                  <a:pt x="0" y="0"/>
                </a:moveTo>
                <a:lnTo>
                  <a:pt x="12192000" y="0"/>
                </a:lnTo>
                <a:lnTo>
                  <a:pt x="12192000" y="6858000"/>
                </a:lnTo>
                <a:lnTo>
                  <a:pt x="0" y="6858000"/>
                </a:lnTo>
                <a:close/>
              </a:path>
            </a:pathLst>
          </a:custGeom>
        </p:spPr>
      </p:pic>
    </p:spTree>
    <p:extLst>
      <p:ext uri="{BB962C8B-B14F-4D97-AF65-F5344CB8AC3E}">
        <p14:creationId xmlns:p14="http://schemas.microsoft.com/office/powerpoint/2010/main" val="33386959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D2FD795-8DF5-44F0-8664-4D8F626DD8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7C6B683D-13FA-4605-8648-01FC9C82FEC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9" cy="6861600"/>
            <a:chOff x="1" y="0"/>
            <a:chExt cx="12191999" cy="6861600"/>
          </a:xfrm>
        </p:grpSpPr>
        <p:sp>
          <p:nvSpPr>
            <p:cNvPr id="12" name="Rectangle 11">
              <a:extLst>
                <a:ext uri="{FF2B5EF4-FFF2-40B4-BE49-F238E27FC236}">
                  <a16:creationId xmlns:a16="http://schemas.microsoft.com/office/drawing/2014/main" id="{9852A959-AA36-4E4C-940B-F33A7BE0ABCF}"/>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FFC38A9-EA65-4BD6-A6E1-CAD07CCB810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F9E36CA9-9013-4306-B36F-2E349B6FEDB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5" name="Group 14">
              <a:extLst>
                <a:ext uri="{FF2B5EF4-FFF2-40B4-BE49-F238E27FC236}">
                  <a16:creationId xmlns:a16="http://schemas.microsoft.com/office/drawing/2014/main" id="{CE8D3FFE-4362-43F6-99D3-1B83F7AD5946}"/>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20" name="Rectangle 19">
                <a:extLst>
                  <a:ext uri="{FF2B5EF4-FFF2-40B4-BE49-F238E27FC236}">
                    <a16:creationId xmlns:a16="http://schemas.microsoft.com/office/drawing/2014/main" id="{F7AA39D6-8796-468A-8C18-D17C0BBF2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75967788-298A-4B75-B02F-0625E5F848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 name="Group 15">
              <a:extLst>
                <a:ext uri="{FF2B5EF4-FFF2-40B4-BE49-F238E27FC236}">
                  <a16:creationId xmlns:a16="http://schemas.microsoft.com/office/drawing/2014/main" id="{8D0FB4E1-29BE-427B-9999-B25351A07CB1}"/>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8" name="Rectangle 17">
                <a:extLst>
                  <a:ext uri="{FF2B5EF4-FFF2-40B4-BE49-F238E27FC236}">
                    <a16:creationId xmlns:a16="http://schemas.microsoft.com/office/drawing/2014/main" id="{39914662-C165-4AD1-89C0-F6C47C109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384C8199-BC83-4D02-8937-CF9AB0F4CF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Rectangle 16">
              <a:extLst>
                <a:ext uri="{FF2B5EF4-FFF2-40B4-BE49-F238E27FC236}">
                  <a16:creationId xmlns:a16="http://schemas.microsoft.com/office/drawing/2014/main" id="{4A28F3F3-1D22-45C2-8627-C7E4E74BDD0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a:extLst>
              <a:ext uri="{FF2B5EF4-FFF2-40B4-BE49-F238E27FC236}">
                <a16:creationId xmlns:a16="http://schemas.microsoft.com/office/drawing/2014/main" id="{9D8267F7-1115-4F9A-BEF5-BB6664BCF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gradFill>
            <a:gsLst>
              <a:gs pos="0">
                <a:schemeClr val="bg2">
                  <a:alpha val="40000"/>
                </a:schemeClr>
              </a:gs>
              <a:gs pos="100000">
                <a:schemeClr val="bg2">
                  <a:alpha val="80000"/>
                </a:schemeClr>
              </a:gs>
            </a:gsLst>
            <a:lin ang="0" scaled="1"/>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13769068-0156-4E0E-6EA7-D8A08419727E}"/>
              </a:ext>
            </a:extLst>
          </p:cNvPr>
          <p:cNvSpPr>
            <a:spLocks noGrp="1"/>
          </p:cNvSpPr>
          <p:nvPr>
            <p:ph type="title"/>
          </p:nvPr>
        </p:nvSpPr>
        <p:spPr>
          <a:xfrm>
            <a:off x="6363250" y="545126"/>
            <a:ext cx="5277886" cy="2186096"/>
          </a:xfrm>
        </p:spPr>
        <p:txBody>
          <a:bodyPr anchor="t">
            <a:normAutofit/>
          </a:bodyPr>
          <a:lstStyle/>
          <a:p>
            <a:r>
              <a:rPr lang="en-GB" sz="5600"/>
              <a:t>The western formula for joy</a:t>
            </a:r>
          </a:p>
        </p:txBody>
      </p:sp>
      <p:pic>
        <p:nvPicPr>
          <p:cNvPr id="4" name="Picture 3" descr="The PURSUIT of HAPPYNESS - Universal Stories">
            <a:extLst>
              <a:ext uri="{FF2B5EF4-FFF2-40B4-BE49-F238E27FC236}">
                <a16:creationId xmlns:a16="http://schemas.microsoft.com/office/drawing/2014/main" id="{F6A9038B-634B-0A33-C321-2AEDF46F204B}"/>
              </a:ext>
            </a:extLst>
          </p:cNvPr>
          <p:cNvPicPr>
            <a:picLocks noChangeAspect="1"/>
          </p:cNvPicPr>
          <p:nvPr/>
        </p:nvPicPr>
        <p:blipFill>
          <a:blip r:embed="rId2"/>
          <a:stretch>
            <a:fillRect/>
          </a:stretch>
        </p:blipFill>
        <p:spPr>
          <a:xfrm>
            <a:off x="540000" y="1717318"/>
            <a:ext cx="5159787" cy="2907943"/>
          </a:xfrm>
          <a:prstGeom prst="rect">
            <a:avLst/>
          </a:prstGeom>
        </p:spPr>
      </p:pic>
      <p:sp>
        <p:nvSpPr>
          <p:cNvPr id="3" name="Content Placeholder 2">
            <a:extLst>
              <a:ext uri="{FF2B5EF4-FFF2-40B4-BE49-F238E27FC236}">
                <a16:creationId xmlns:a16="http://schemas.microsoft.com/office/drawing/2014/main" id="{9A07D421-7E68-6F3D-EB5D-7F20A087A9DB}"/>
              </a:ext>
            </a:extLst>
          </p:cNvPr>
          <p:cNvSpPr>
            <a:spLocks noGrp="1"/>
          </p:cNvSpPr>
          <p:nvPr>
            <p:ph idx="1"/>
          </p:nvPr>
        </p:nvSpPr>
        <p:spPr>
          <a:xfrm>
            <a:off x="6280882" y="2346421"/>
            <a:ext cx="5360254" cy="3962304"/>
          </a:xfrm>
        </p:spPr>
        <p:txBody>
          <a:bodyPr vert="horz" lIns="91440" tIns="45720" rIns="91440" bIns="45720" rtlCol="0" anchor="t">
            <a:normAutofit/>
          </a:bodyPr>
          <a:lstStyle/>
          <a:p>
            <a:pPr marL="0" indent="0">
              <a:buNone/>
            </a:pPr>
            <a:r>
              <a:rPr lang="en-GB" sz="2000" dirty="0"/>
              <a:t>Happiness is what you get when:</a:t>
            </a:r>
            <a:endParaRPr lang="en-US" sz="2000"/>
          </a:p>
          <a:p>
            <a:pPr marL="342900" indent="-342900">
              <a:buAutoNum type="arabicPeriod"/>
            </a:pPr>
            <a:r>
              <a:rPr lang="en-GB" sz="2000" dirty="0"/>
              <a:t>You maximise your freedom, through</a:t>
            </a:r>
          </a:p>
          <a:p>
            <a:pPr marL="0" indent="0">
              <a:buNone/>
            </a:pPr>
            <a:r>
              <a:rPr lang="en-GB" sz="2000" dirty="0"/>
              <a:t>2. Limitless choices at your disposal</a:t>
            </a:r>
          </a:p>
        </p:txBody>
      </p:sp>
    </p:spTree>
    <p:extLst>
      <p:ext uri="{BB962C8B-B14F-4D97-AF65-F5344CB8AC3E}">
        <p14:creationId xmlns:p14="http://schemas.microsoft.com/office/powerpoint/2010/main" val="601827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BF4E480B-94D6-46F9-A2B6-B98D311FDC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91999" cy="6861600"/>
            <a:chOff x="1" y="0"/>
            <a:chExt cx="12191999" cy="6861600"/>
          </a:xfrm>
        </p:grpSpPr>
        <p:sp>
          <p:nvSpPr>
            <p:cNvPr id="10" name="Rectangle 9">
              <a:extLst>
                <a:ext uri="{FF2B5EF4-FFF2-40B4-BE49-F238E27FC236}">
                  <a16:creationId xmlns:a16="http://schemas.microsoft.com/office/drawing/2014/main" id="{07183CDE-91A1-40C3-8E80-66F89E1C2D5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6200000">
              <a:off x="1" y="1640114"/>
              <a:ext cx="5217886" cy="5217886"/>
            </a:xfrm>
            <a:prstGeom prst="rect">
              <a:avLst/>
            </a:prstGeom>
            <a:gradFill flip="none" rotWithShape="1">
              <a:gsLst>
                <a:gs pos="0">
                  <a:schemeClr val="accent2">
                    <a:alpha val="60000"/>
                  </a:schemeClr>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1" name="Oval 10">
              <a:extLst>
                <a:ext uri="{FF2B5EF4-FFF2-40B4-BE49-F238E27FC236}">
                  <a16:creationId xmlns:a16="http://schemas.microsoft.com/office/drawing/2014/main" id="{A6756515-F9AA-46BD-8DD2-AA15BA492AC0}"/>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384514" y="0"/>
              <a:ext cx="4320000" cy="4320000"/>
            </a:xfrm>
            <a:prstGeom prst="ellipse">
              <a:avLst/>
            </a:prstGeom>
            <a:solidFill>
              <a:schemeClr val="accent3">
                <a:alpha val="96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2" name="Oval 11">
              <a:extLst>
                <a:ext uri="{FF2B5EF4-FFF2-40B4-BE49-F238E27FC236}">
                  <a16:creationId xmlns:a16="http://schemas.microsoft.com/office/drawing/2014/main" id="{ABA365E2-8B71-408B-9092-0104216AC7AC}"/>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6119057" y="1230054"/>
              <a:ext cx="5506886" cy="5506886"/>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grpSp>
          <p:nvGrpSpPr>
            <p:cNvPr id="13" name="Group 12">
              <a:extLst>
                <a:ext uri="{FF2B5EF4-FFF2-40B4-BE49-F238E27FC236}">
                  <a16:creationId xmlns:a16="http://schemas.microsoft.com/office/drawing/2014/main" id="{BEDB8D7A-1BF6-4CDB-B93A-7736955F5043}"/>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a:off x="690092" y="0"/>
              <a:ext cx="10800000" cy="6858000"/>
              <a:chOff x="2328000" y="0"/>
              <a:chExt cx="2880000" cy="1440000"/>
            </a:xfrm>
          </p:grpSpPr>
          <p:sp>
            <p:nvSpPr>
              <p:cNvPr id="18" name="Rectangle 17">
                <a:extLst>
                  <a:ext uri="{FF2B5EF4-FFF2-40B4-BE49-F238E27FC236}">
                    <a16:creationId xmlns:a16="http://schemas.microsoft.com/office/drawing/2014/main" id="{5AACD774-5167-46C7-8A62-6E2FE4BE94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6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9" name="Rectangle 18">
                <a:extLst>
                  <a:ext uri="{FF2B5EF4-FFF2-40B4-BE49-F238E27FC236}">
                    <a16:creationId xmlns:a16="http://schemas.microsoft.com/office/drawing/2014/main" id="{06E0F2D8-452E-48F9-9912-C47EAEAE18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2328000" y="0"/>
                <a:ext cx="1440000" cy="1440000"/>
              </a:xfrm>
              <a:prstGeom prst="rect">
                <a:avLst/>
              </a:prstGeom>
              <a:gradFill flip="none" rotWithShape="1">
                <a:gsLst>
                  <a:gs pos="0">
                    <a:schemeClr val="accent1"/>
                  </a:gs>
                  <a:gs pos="60000">
                    <a:schemeClr val="accent1">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grpSp>
          <p:nvGrpSpPr>
            <p:cNvPr id="14" name="Group 13">
              <a:extLst>
                <a:ext uri="{FF2B5EF4-FFF2-40B4-BE49-F238E27FC236}">
                  <a16:creationId xmlns:a16="http://schemas.microsoft.com/office/drawing/2014/main" id="{91FBBF95-430B-427C-A6E8-DB899217FC00}"/>
                </a:ext>
                <a:ext uri="{C183D7F6-B498-43B3-948B-1728B52AA6E4}">
                  <adec:decorative xmlns:adec="http://schemas.microsoft.com/office/drawing/2017/decorative" val="1"/>
                </a:ext>
              </a:extLst>
            </p:cNvPr>
            <p:cNvGrpSpPr>
              <a:grpSpLocks noChangeAspect="1"/>
            </p:cNvGrpSpPr>
            <p:nvPr>
              <p:extLst>
                <p:ext uri="{386F3935-93C4-4BCD-93E2-E3B085C9AB24}">
                  <p16:designElem xmlns:p16="http://schemas.microsoft.com/office/powerpoint/2015/main" val="1"/>
                </p:ext>
              </p:extLst>
            </p:nvPr>
          </p:nvGrpSpPr>
          <p:grpSpPr>
            <a:xfrm rot="5400000">
              <a:off x="7048499" y="1714500"/>
              <a:ext cx="6858000" cy="3429000"/>
              <a:chOff x="0" y="0"/>
              <a:chExt cx="2880000" cy="1440000"/>
            </a:xfrm>
          </p:grpSpPr>
          <p:sp>
            <p:nvSpPr>
              <p:cNvPr id="16" name="Rectangle 15">
                <a:extLst>
                  <a:ext uri="{FF2B5EF4-FFF2-40B4-BE49-F238E27FC236}">
                    <a16:creationId xmlns:a16="http://schemas.microsoft.com/office/drawing/2014/main" id="{BEE64698-3ED2-4395-B7FC-65248E437E0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4000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7" name="Rectangle 16">
                <a:extLst>
                  <a:ext uri="{FF2B5EF4-FFF2-40B4-BE49-F238E27FC236}">
                    <a16:creationId xmlns:a16="http://schemas.microsoft.com/office/drawing/2014/main" id="{FE20B1E1-CE09-4C2A-A3FB-DB8026C54E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0" y="0"/>
                <a:ext cx="1440000" cy="1440000"/>
              </a:xfrm>
              <a:prstGeom prst="rect">
                <a:avLst/>
              </a:prstGeom>
              <a:gradFill flip="none" rotWithShape="1">
                <a:gsLst>
                  <a:gs pos="0">
                    <a:schemeClr val="accent2"/>
                  </a:gs>
                  <a:gs pos="60000">
                    <a:schemeClr val="accent2">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15" name="Rectangle 14">
              <a:extLst>
                <a:ext uri="{FF2B5EF4-FFF2-40B4-BE49-F238E27FC236}">
                  <a16:creationId xmlns:a16="http://schemas.microsoft.com/office/drawing/2014/main" id="{0CB2405B-A907-48B3-906A-FB3573C0B282}"/>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rot="10800000">
              <a:off x="5602287" y="271887"/>
              <a:ext cx="6589713" cy="6589713"/>
            </a:xfrm>
            <a:prstGeom prst="rect">
              <a:avLst/>
            </a:prstGeom>
            <a:gradFill flip="none" rotWithShape="1">
              <a:gsLst>
                <a:gs pos="0">
                  <a:schemeClr val="accent3"/>
                </a:gs>
                <a:gs pos="60000">
                  <a:schemeClr val="accent3">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grpSp>
      <p:sp>
        <p:nvSpPr>
          <p:cNvPr id="21" name="Rectangle 20">
            <a:extLst>
              <a:ext uri="{FF2B5EF4-FFF2-40B4-BE49-F238E27FC236}">
                <a16:creationId xmlns:a16="http://schemas.microsoft.com/office/drawing/2014/main" id="{6DC8E2D9-6729-4614-8667-C1016D3182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alpha val="4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dirty="0"/>
          </a:p>
        </p:txBody>
      </p:sp>
      <p:sp useBgFill="1">
        <p:nvSpPr>
          <p:cNvPr id="23" name="Rectangle 22">
            <a:extLst>
              <a:ext uri="{FF2B5EF4-FFF2-40B4-BE49-F238E27FC236}">
                <a16:creationId xmlns:a16="http://schemas.microsoft.com/office/drawing/2014/main" id="{9C51935E-4A08-4AE4-8E13-F40CD3C4F1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1C5F34D-4E60-085A-3737-C5834D63B1AF}"/>
              </a:ext>
            </a:extLst>
          </p:cNvPr>
          <p:cNvSpPr>
            <a:spLocks noGrp="1"/>
          </p:cNvSpPr>
          <p:nvPr>
            <p:ph type="title"/>
          </p:nvPr>
        </p:nvSpPr>
        <p:spPr>
          <a:xfrm>
            <a:off x="540000" y="540000"/>
            <a:ext cx="5437187" cy="4792050"/>
          </a:xfrm>
        </p:spPr>
        <p:txBody>
          <a:bodyPr vert="horz" lIns="91440" tIns="45720" rIns="91440" bIns="45720" rtlCol="0" anchor="t">
            <a:normAutofit/>
          </a:bodyPr>
          <a:lstStyle/>
          <a:p>
            <a:r>
              <a:rPr lang="en-US" sz="8800"/>
              <a:t>The pursuit of happiness...</a:t>
            </a:r>
          </a:p>
        </p:txBody>
      </p:sp>
      <p:grpSp>
        <p:nvGrpSpPr>
          <p:cNvPr id="25" name="Group 24">
            <a:extLst>
              <a:ext uri="{FF2B5EF4-FFF2-40B4-BE49-F238E27FC236}">
                <a16:creationId xmlns:a16="http://schemas.microsoft.com/office/drawing/2014/main" id="{A7014575-F0CE-4EAB-917E-3325411BA23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25125" y="3600"/>
            <a:ext cx="7266875" cy="6854400"/>
            <a:chOff x="4925125" y="3600"/>
            <a:chExt cx="7266875" cy="6854400"/>
          </a:xfrm>
        </p:grpSpPr>
        <p:sp>
          <p:nvSpPr>
            <p:cNvPr id="26" name="Oval 25">
              <a:extLst>
                <a:ext uri="{FF2B5EF4-FFF2-40B4-BE49-F238E27FC236}">
                  <a16:creationId xmlns:a16="http://schemas.microsoft.com/office/drawing/2014/main" id="{2DB3702B-264B-4A16-B3FF-E2B1366D5765}"/>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25125" y="10980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Oval 26">
              <a:extLst>
                <a:ext uri="{FF2B5EF4-FFF2-40B4-BE49-F238E27FC236}">
                  <a16:creationId xmlns:a16="http://schemas.microsoft.com/office/drawing/2014/main" id="{92A33E2F-6DB3-47D1-B577-F0D4289E8A38}"/>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105686" y="6531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Oval 27">
              <a:extLst>
                <a:ext uri="{FF2B5EF4-FFF2-40B4-BE49-F238E27FC236}">
                  <a16:creationId xmlns:a16="http://schemas.microsoft.com/office/drawing/2014/main" id="{A4F24FF8-D392-412B-AB34-A7D89311B017}"/>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33760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Content Placeholder 3" descr="Simple Tips for Hamster Wheel - Home &amp; Decor Blog">
            <a:extLst>
              <a:ext uri="{FF2B5EF4-FFF2-40B4-BE49-F238E27FC236}">
                <a16:creationId xmlns:a16="http://schemas.microsoft.com/office/drawing/2014/main" id="{1275AB89-8C61-88E1-6683-DD3063344C9E}"/>
              </a:ext>
            </a:extLst>
          </p:cNvPr>
          <p:cNvPicPr>
            <a:picLocks noGrp="1" noChangeAspect="1"/>
          </p:cNvPicPr>
          <p:nvPr>
            <p:ph idx="1"/>
          </p:nvPr>
        </p:nvPicPr>
        <p:blipFill>
          <a:blip r:embed="rId2"/>
          <a:srcRect/>
          <a:stretch>
            <a:fillRect/>
          </a:stretch>
        </p:blipFill>
        <p:spPr>
          <a:xfrm>
            <a:off x="4896763" y="-1"/>
            <a:ext cx="685800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Tree>
    <p:extLst>
      <p:ext uri="{BB962C8B-B14F-4D97-AF65-F5344CB8AC3E}">
        <p14:creationId xmlns:p14="http://schemas.microsoft.com/office/powerpoint/2010/main" val="3065837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1C8C0F4-5C44-4C3F-B321-5CB3E2BABC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0B3CD57-7300-537D-CFF3-FDD95AE5727B}"/>
              </a:ext>
            </a:extLst>
          </p:cNvPr>
          <p:cNvSpPr>
            <a:spLocks noGrp="1"/>
          </p:cNvSpPr>
          <p:nvPr>
            <p:ph type="title"/>
          </p:nvPr>
        </p:nvSpPr>
        <p:spPr>
          <a:xfrm>
            <a:off x="540000" y="540000"/>
            <a:ext cx="4500561" cy="2181946"/>
          </a:xfrm>
        </p:spPr>
        <p:txBody>
          <a:bodyPr anchor="t">
            <a:normAutofit/>
          </a:bodyPr>
          <a:lstStyle/>
          <a:p>
            <a:r>
              <a:rPr lang="en-GB" dirty="0"/>
              <a:t>What is addiction?</a:t>
            </a:r>
          </a:p>
        </p:txBody>
      </p:sp>
      <p:sp>
        <p:nvSpPr>
          <p:cNvPr id="3" name="Content Placeholder 2">
            <a:extLst>
              <a:ext uri="{FF2B5EF4-FFF2-40B4-BE49-F238E27FC236}">
                <a16:creationId xmlns:a16="http://schemas.microsoft.com/office/drawing/2014/main" id="{6F7AC3F2-2A03-7DA4-3B90-968A590E9D36}"/>
              </a:ext>
            </a:extLst>
          </p:cNvPr>
          <p:cNvSpPr>
            <a:spLocks noGrp="1"/>
          </p:cNvSpPr>
          <p:nvPr>
            <p:ph idx="1"/>
          </p:nvPr>
        </p:nvSpPr>
        <p:spPr>
          <a:xfrm>
            <a:off x="550863" y="2947121"/>
            <a:ext cx="4500562" cy="3361604"/>
          </a:xfrm>
        </p:spPr>
        <p:txBody>
          <a:bodyPr vert="horz" lIns="91440" tIns="45720" rIns="91440" bIns="45720" rtlCol="0" anchor="t">
            <a:normAutofit/>
          </a:bodyPr>
          <a:lstStyle/>
          <a:p>
            <a:pPr marL="0" indent="0">
              <a:buNone/>
            </a:pPr>
            <a:r>
              <a:rPr lang="en-GB" sz="2200" dirty="0">
                <a:latin typeface="Aptos"/>
              </a:rPr>
              <a:t>A chronic (i.e. lifelong) condition that involves compulsive seeking and taking of a substance or performing of an activity despite negative or harmful consequences.</a:t>
            </a:r>
          </a:p>
        </p:txBody>
      </p:sp>
      <p:grpSp>
        <p:nvGrpSpPr>
          <p:cNvPr id="11" name="Group 10">
            <a:extLst>
              <a:ext uri="{FF2B5EF4-FFF2-40B4-BE49-F238E27FC236}">
                <a16:creationId xmlns:a16="http://schemas.microsoft.com/office/drawing/2014/main" id="{000A5F84-BD20-4A3E-81BA-9F4444101C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925125" y="3600"/>
            <a:ext cx="7266875" cy="6854400"/>
            <a:chOff x="4925125" y="3600"/>
            <a:chExt cx="7266875" cy="6854400"/>
          </a:xfrm>
        </p:grpSpPr>
        <p:sp>
          <p:nvSpPr>
            <p:cNvPr id="12" name="Oval 11">
              <a:extLst>
                <a:ext uri="{FF2B5EF4-FFF2-40B4-BE49-F238E27FC236}">
                  <a16:creationId xmlns:a16="http://schemas.microsoft.com/office/drawing/2014/main" id="{FF62F19C-23B5-44FC-88CF-01A430872686}"/>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4925125" y="1098000"/>
              <a:ext cx="5760000" cy="5760000"/>
            </a:xfrm>
            <a:prstGeom prst="ellipse">
              <a:avLst/>
            </a:prstGeom>
            <a:solidFill>
              <a:schemeClr val="accent1">
                <a:alpha val="80000"/>
              </a:schemeClr>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C82D9667-DCFB-45CA-8EDC-7E5E0EE42AB3}"/>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105686" y="65314"/>
              <a:ext cx="4320000" cy="4320000"/>
            </a:xfrm>
            <a:prstGeom prst="ellipse">
              <a:avLst/>
            </a:prstGeom>
            <a:solidFill>
              <a:schemeClr val="accent3"/>
            </a:solidFill>
            <a:ln>
              <a:noFill/>
            </a:ln>
            <a:effectLst>
              <a:softEdge rad="1016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CE8752FF-502D-43D5-9828-8C4216648319}"/>
                </a:ext>
                <a:ext uri="{C183D7F6-B498-43B3-948B-1728B52AA6E4}">
                  <adec:decorative xmlns:adec="http://schemas.microsoft.com/office/drawing/2017/decorative" val="1"/>
                </a:ext>
              </a:extLst>
            </p:cNvPr>
            <p:cNvSpPr>
              <a:spLocks noChangeAspect="1"/>
            </p:cNvSpPr>
            <p:nvPr>
              <p:extLst>
                <p:ext uri="{386F3935-93C4-4BCD-93E2-E3B085C9AB24}">
                  <p16:designElem xmlns:p16="http://schemas.microsoft.com/office/powerpoint/2015/main" val="1"/>
                </p:ext>
              </p:extLst>
            </p:nvPr>
          </p:nvSpPr>
          <p:spPr>
            <a:xfrm>
              <a:off x="5337600" y="3600"/>
              <a:ext cx="6854400" cy="6854400"/>
            </a:xfrm>
            <a:prstGeom prst="ellipse">
              <a:avLst/>
            </a:prstGeom>
            <a:solidFill>
              <a:schemeClr val="accent2">
                <a:alpha val="60000"/>
              </a:schemeClr>
            </a:solidFill>
            <a:ln>
              <a:noFill/>
            </a:ln>
            <a:effectLst>
              <a:softEdge rad="1270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descr="Hamster Wheel">
            <a:extLst>
              <a:ext uri="{FF2B5EF4-FFF2-40B4-BE49-F238E27FC236}">
                <a16:creationId xmlns:a16="http://schemas.microsoft.com/office/drawing/2014/main" id="{C2E03EA3-3EC3-009C-C231-BDFF5801D921}"/>
              </a:ext>
            </a:extLst>
          </p:cNvPr>
          <p:cNvPicPr>
            <a:picLocks noChangeAspect="1"/>
          </p:cNvPicPr>
          <p:nvPr/>
        </p:nvPicPr>
        <p:blipFill>
          <a:blip r:embed="rId2"/>
          <a:srcRect/>
          <a:stretch>
            <a:fillRect/>
          </a:stretch>
        </p:blipFill>
        <p:spPr>
          <a:xfrm>
            <a:off x="4896763" y="-1"/>
            <a:ext cx="6858000" cy="6858000"/>
          </a:xfrm>
          <a:custGeom>
            <a:avLst/>
            <a:gdLst/>
            <a:ahLst/>
            <a:cxnLst/>
            <a:rect l="l" t="t" r="r" b="b"/>
            <a:pathLst>
              <a:path w="6858000" h="6858000">
                <a:moveTo>
                  <a:pt x="3429001" y="0"/>
                </a:moveTo>
                <a:cubicBezTo>
                  <a:pt x="5322784" y="0"/>
                  <a:pt x="6858000" y="1535216"/>
                  <a:pt x="6858000" y="3429001"/>
                </a:cubicBezTo>
                <a:cubicBezTo>
                  <a:pt x="6858000" y="5322785"/>
                  <a:pt x="5322784" y="6858000"/>
                  <a:pt x="3429001" y="6858000"/>
                </a:cubicBezTo>
                <a:cubicBezTo>
                  <a:pt x="1535216" y="6858000"/>
                  <a:pt x="0" y="5322785"/>
                  <a:pt x="0" y="3429001"/>
                </a:cubicBezTo>
                <a:cubicBezTo>
                  <a:pt x="0" y="1535216"/>
                  <a:pt x="1535216" y="0"/>
                  <a:pt x="3429001" y="0"/>
                </a:cubicBezTo>
                <a:close/>
              </a:path>
            </a:pathLst>
          </a:custGeom>
          <a:effectLst>
            <a:softEdge rad="1016000"/>
          </a:effectLst>
        </p:spPr>
      </p:pic>
    </p:spTree>
    <p:extLst>
      <p:ext uri="{BB962C8B-B14F-4D97-AF65-F5344CB8AC3E}">
        <p14:creationId xmlns:p14="http://schemas.microsoft.com/office/powerpoint/2010/main" val="3742768127"/>
      </p:ext>
    </p:extLst>
  </p:cSld>
  <p:clrMapOvr>
    <a:masterClrMapping/>
  </p:clrMapOvr>
</p:sld>
</file>

<file path=ppt/theme/theme1.xml><?xml version="1.0" encoding="utf-8"?>
<a:theme xmlns:a="http://schemas.openxmlformats.org/drawingml/2006/main" name="GlowVTI">
  <a:themeElements>
    <a:clrScheme name="Glow">
      <a:dk1>
        <a:sysClr val="windowText" lastClr="000000"/>
      </a:dk1>
      <a:lt1>
        <a:sysClr val="window" lastClr="FFFFFF"/>
      </a:lt1>
      <a:dk2>
        <a:srgbClr val="000000"/>
      </a:dk2>
      <a:lt2>
        <a:srgbClr val="F2F2F2"/>
      </a:lt2>
      <a:accent1>
        <a:srgbClr val="00BAC8"/>
      </a:accent1>
      <a:accent2>
        <a:srgbClr val="794DFF"/>
      </a:accent2>
      <a:accent3>
        <a:srgbClr val="00D17D"/>
      </a:accent3>
      <a:accent4>
        <a:srgbClr val="E69500"/>
      </a:accent4>
      <a:accent5>
        <a:srgbClr val="FE5D21"/>
      </a:accent5>
      <a:accent6>
        <a:srgbClr val="404040"/>
      </a:accent6>
      <a:hlink>
        <a:srgbClr val="3E8FF1"/>
      </a:hlink>
      <a:folHlink>
        <a:srgbClr val="939393"/>
      </a:folHlink>
    </a:clrScheme>
    <a:fontScheme name="Blur">
      <a:majorFont>
        <a:latin typeface="Bell MT"/>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lowVTI" id="{D5B5AA20-F6D3-43B8-AF6B-ECAF69256418}" vid="{93025AB5-1D44-4CD3-9BC3-729F6E11E040}"/>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GlowVTI</vt:lpstr>
      <vt:lpstr>In the way of Joy</vt:lpstr>
      <vt:lpstr>1 Peter 2:11-12</vt:lpstr>
      <vt:lpstr>“Joy is Peace Dancing”</vt:lpstr>
      <vt:lpstr>“Peace is Joy Resting”</vt:lpstr>
      <vt:lpstr>“Joy is Peace Dancing”  “Peace is Joy Resting”</vt:lpstr>
      <vt:lpstr>PowerPoint Presentation</vt:lpstr>
      <vt:lpstr>The western formula for joy</vt:lpstr>
      <vt:lpstr>The pursuit of happiness...</vt:lpstr>
      <vt:lpstr>What is addiction?</vt:lpstr>
      <vt:lpstr>Our biggest addiction?</vt:lpstr>
      <vt:lpstr>Fear not!</vt:lpstr>
      <vt:lpstr>Dwell on the Lord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79</cp:revision>
  <dcterms:created xsi:type="dcterms:W3CDTF">2025-11-01T19:12:15Z</dcterms:created>
  <dcterms:modified xsi:type="dcterms:W3CDTF">2025-11-01T20:34:59Z</dcterms:modified>
</cp:coreProperties>
</file>