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0"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1DDF80-64EB-C69B-E551-A004EE2969AF}" v="133" dt="2025-10-18T08:41:37.127"/>
    <p1510:client id="{863BC809-D73F-F09F-E029-D0D7AF3CBE64}" v="66" dt="2025-10-18T19:34:57.1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10/18/2025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38812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10/18/2025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0266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10/18/2025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62695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10/18/2025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1780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10/18/2025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1661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10/18/2025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17207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10/18/2025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06295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10/18/2025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0351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10/18/2025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01285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10/18/2025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84977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10/18/2025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94702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10/18/2025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57187079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88" r:id="rId6"/>
    <p:sldLayoutId id="2147483684" r:id="rId7"/>
    <p:sldLayoutId id="2147483685" r:id="rId8"/>
    <p:sldLayoutId id="2147483686" r:id="rId9"/>
    <p:sldLayoutId id="2147483687" r:id="rId10"/>
    <p:sldLayoutId id="2147483689"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descr="A light trail using fire">
            <a:extLst>
              <a:ext uri="{FF2B5EF4-FFF2-40B4-BE49-F238E27FC236}">
                <a16:creationId xmlns:a16="http://schemas.microsoft.com/office/drawing/2014/main" id="{E3942B19-E562-4230-829B-8A3E2FAC3184}"/>
              </a:ext>
            </a:extLst>
          </p:cNvPr>
          <p:cNvPicPr>
            <a:picLocks noChangeAspect="1"/>
          </p:cNvPicPr>
          <p:nvPr/>
        </p:nvPicPr>
        <p:blipFill>
          <a:blip r:embed="rId2"/>
          <a:srcRect l="9092" t="9132" r="-7" b="14139"/>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1" y="822960"/>
            <a:ext cx="4286054" cy="3474720"/>
          </a:xfrm>
        </p:spPr>
        <p:txBody>
          <a:bodyPr anchor="b">
            <a:normAutofit/>
          </a:bodyPr>
          <a:lstStyle/>
          <a:p>
            <a:pPr algn="l"/>
            <a:r>
              <a:rPr lang="en-GB" sz="5200"/>
              <a:t>Soul, Body, Spirit</a:t>
            </a:r>
          </a:p>
        </p:txBody>
      </p:sp>
      <p:sp>
        <p:nvSpPr>
          <p:cNvPr id="3" name="Subtitle 2"/>
          <p:cNvSpPr>
            <a:spLocks noGrp="1"/>
          </p:cNvSpPr>
          <p:nvPr>
            <p:ph type="subTitle" idx="1"/>
          </p:nvPr>
        </p:nvSpPr>
        <p:spPr>
          <a:xfrm>
            <a:off x="7620001" y="4419600"/>
            <a:ext cx="3931920" cy="1386840"/>
          </a:xfrm>
        </p:spPr>
        <p:txBody>
          <a:bodyPr anchor="t">
            <a:normAutofit/>
          </a:bodyPr>
          <a:lstStyle/>
          <a:p>
            <a:pPr algn="l"/>
            <a:r>
              <a:rPr lang="en-GB" sz="2200" dirty="0"/>
              <a:t>Preparing for the future</a:t>
            </a: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DE271AA-B13D-127B-31C2-070146FFF0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8E4981FE-4096-A7F6-5F8A-BB594DEE61FE}"/>
              </a:ext>
            </a:extLst>
          </p:cNvPr>
          <p:cNvSpPr>
            <a:spLocks noGrp="1"/>
          </p:cNvSpPr>
          <p:nvPr>
            <p:ph type="title"/>
          </p:nvPr>
        </p:nvSpPr>
        <p:spPr>
          <a:xfrm>
            <a:off x="1014983" y="2366327"/>
            <a:ext cx="4320418" cy="2459634"/>
          </a:xfrm>
        </p:spPr>
        <p:txBody>
          <a:bodyPr anchor="t">
            <a:normAutofit/>
          </a:bodyPr>
          <a:lstStyle/>
          <a:p>
            <a:r>
              <a:rPr lang="en-GB" sz="4400"/>
              <a:t>From our Statement of Faith</a:t>
            </a:r>
          </a:p>
        </p:txBody>
      </p:sp>
      <p:sp>
        <p:nvSpPr>
          <p:cNvPr id="3" name="Content Placeholder 2">
            <a:extLst>
              <a:ext uri="{FF2B5EF4-FFF2-40B4-BE49-F238E27FC236}">
                <a16:creationId xmlns:a16="http://schemas.microsoft.com/office/drawing/2014/main" id="{0D708BFF-6D04-5D3A-ACF6-5BFA2922494B}"/>
              </a:ext>
            </a:extLst>
          </p:cNvPr>
          <p:cNvSpPr>
            <a:spLocks noGrp="1"/>
          </p:cNvSpPr>
          <p:nvPr>
            <p:ph idx="1"/>
          </p:nvPr>
        </p:nvSpPr>
        <p:spPr>
          <a:xfrm>
            <a:off x="5912664" y="2191823"/>
            <a:ext cx="5134768" cy="2811818"/>
          </a:xfrm>
        </p:spPr>
        <p:txBody>
          <a:bodyPr vert="horz" lIns="91440" tIns="45720" rIns="91440" bIns="45720" rtlCol="0" anchor="t">
            <a:noAutofit/>
          </a:bodyPr>
          <a:lstStyle/>
          <a:p>
            <a:pPr marL="0" indent="0">
              <a:buNone/>
            </a:pPr>
            <a:r>
              <a:rPr lang="en-GB" sz="2800" dirty="0">
                <a:ea typeface="+mn-lt"/>
                <a:cs typeface="+mn-lt"/>
              </a:rPr>
              <a:t>8. "We believe that Jesus Christ will return to earth to gather all believers to himself, and that he will appear to all as King of kings and Judge."</a:t>
            </a:r>
            <a:endParaRPr lang="en-US" sz="2800">
              <a:ea typeface="+mn-lt"/>
              <a:cs typeface="+mn-lt"/>
            </a:endParaRPr>
          </a:p>
          <a:p>
            <a:pPr marL="0" indent="0">
              <a:buNone/>
            </a:pPr>
            <a:endParaRPr lang="en-GB" sz="2800" dirty="0">
              <a:latin typeface="Noto Serif"/>
              <a:ea typeface="Noto Serif"/>
              <a:cs typeface="Noto Serif"/>
            </a:endParaRPr>
          </a:p>
        </p:txBody>
      </p:sp>
    </p:spTree>
    <p:extLst>
      <p:ext uri="{BB962C8B-B14F-4D97-AF65-F5344CB8AC3E}">
        <p14:creationId xmlns:p14="http://schemas.microsoft.com/office/powerpoint/2010/main" val="3633806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C8C6078-B9FC-62D3-82A6-AED0C1C0C0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23CF07-AAA9-DC0B-9E00-84313AE45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DCB001-41A2-BF1C-33DA-15557BB77AE4}"/>
              </a:ext>
            </a:extLst>
          </p:cNvPr>
          <p:cNvSpPr>
            <a:spLocks noGrp="1"/>
          </p:cNvSpPr>
          <p:nvPr>
            <p:ph type="title"/>
          </p:nvPr>
        </p:nvSpPr>
        <p:spPr>
          <a:xfrm>
            <a:off x="1952481" y="800783"/>
            <a:ext cx="8278891" cy="1323867"/>
          </a:xfrm>
        </p:spPr>
        <p:txBody>
          <a:bodyPr anchor="b">
            <a:normAutofit/>
          </a:bodyPr>
          <a:lstStyle/>
          <a:p>
            <a:r>
              <a:rPr lang="en-GB" dirty="0"/>
              <a:t>1 Corinthians 15:</a:t>
            </a:r>
          </a:p>
        </p:txBody>
      </p:sp>
      <p:sp>
        <p:nvSpPr>
          <p:cNvPr id="3" name="Content Placeholder 2">
            <a:extLst>
              <a:ext uri="{FF2B5EF4-FFF2-40B4-BE49-F238E27FC236}">
                <a16:creationId xmlns:a16="http://schemas.microsoft.com/office/drawing/2014/main" id="{F44965A8-3049-2001-B55D-2209487AC966}"/>
              </a:ext>
            </a:extLst>
          </p:cNvPr>
          <p:cNvSpPr>
            <a:spLocks noGrp="1"/>
          </p:cNvSpPr>
          <p:nvPr>
            <p:ph idx="1"/>
          </p:nvPr>
        </p:nvSpPr>
        <p:spPr>
          <a:xfrm>
            <a:off x="1952481" y="2495774"/>
            <a:ext cx="8278892" cy="3273426"/>
          </a:xfrm>
        </p:spPr>
        <p:txBody>
          <a:bodyPr vert="horz" lIns="91440" tIns="45720" rIns="91440" bIns="45720" rtlCol="0" anchor="t">
            <a:normAutofit/>
          </a:bodyPr>
          <a:lstStyle/>
          <a:p>
            <a:pPr marL="0" indent="0">
              <a:buNone/>
            </a:pPr>
            <a:r>
              <a:rPr lang="en-GB" sz="2800" b="1" baseline="30000" dirty="0">
                <a:ea typeface="+mn-lt"/>
                <a:cs typeface="+mn-lt"/>
              </a:rPr>
              <a:t>20 </a:t>
            </a:r>
            <a:r>
              <a:rPr lang="en-GB" sz="2800" dirty="0">
                <a:ea typeface="+mn-lt"/>
                <a:cs typeface="+mn-lt"/>
              </a:rPr>
              <a:t>But as it is, Christ has been raised from the dead, the </a:t>
            </a:r>
            <a:r>
              <a:rPr lang="en-GB" sz="2800" err="1">
                <a:ea typeface="+mn-lt"/>
                <a:cs typeface="+mn-lt"/>
              </a:rPr>
              <a:t>firstfruits</a:t>
            </a:r>
            <a:r>
              <a:rPr lang="en-GB" sz="2800" dirty="0">
                <a:ea typeface="+mn-lt"/>
                <a:cs typeface="+mn-lt"/>
              </a:rPr>
              <a:t> of those who have fallen asleep. </a:t>
            </a:r>
            <a:r>
              <a:rPr lang="en-GB" sz="2800" b="1" baseline="30000" dirty="0">
                <a:ea typeface="+mn-lt"/>
                <a:cs typeface="+mn-lt"/>
              </a:rPr>
              <a:t>21 </a:t>
            </a:r>
            <a:r>
              <a:rPr lang="en-GB" sz="2800" dirty="0">
                <a:ea typeface="+mn-lt"/>
                <a:cs typeface="+mn-lt"/>
              </a:rPr>
              <a:t>For since death came through a man, the resurrection of the dead also comes through a man. </a:t>
            </a:r>
            <a:r>
              <a:rPr lang="en-GB" sz="2800" b="1" baseline="30000" dirty="0">
                <a:ea typeface="+mn-lt"/>
                <a:cs typeface="+mn-lt"/>
              </a:rPr>
              <a:t>22 </a:t>
            </a:r>
            <a:r>
              <a:rPr lang="en-GB" sz="2800" dirty="0">
                <a:ea typeface="+mn-lt"/>
                <a:cs typeface="+mn-lt"/>
              </a:rPr>
              <a:t>For just as in Adam all die, so also in Christ all will be made alive.</a:t>
            </a:r>
            <a:endParaRPr lang="en-US" sz="2800" dirty="0"/>
          </a:p>
        </p:txBody>
      </p:sp>
    </p:spTree>
    <p:extLst>
      <p:ext uri="{BB962C8B-B14F-4D97-AF65-F5344CB8AC3E}">
        <p14:creationId xmlns:p14="http://schemas.microsoft.com/office/powerpoint/2010/main" val="3974941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4F3141-454E-F9EF-9A9E-0433B751405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B132546-2205-DEE4-0A2A-4D2BF32A1B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2237A63-33DA-A636-BC1F-4860690FE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A8401A-B273-9759-861A-2DD48946A78A}"/>
              </a:ext>
            </a:extLst>
          </p:cNvPr>
          <p:cNvSpPr>
            <a:spLocks noGrp="1"/>
          </p:cNvSpPr>
          <p:nvPr>
            <p:ph type="title"/>
          </p:nvPr>
        </p:nvSpPr>
        <p:spPr>
          <a:xfrm>
            <a:off x="1952481" y="800783"/>
            <a:ext cx="8278891" cy="1323867"/>
          </a:xfrm>
        </p:spPr>
        <p:txBody>
          <a:bodyPr anchor="b">
            <a:normAutofit/>
          </a:bodyPr>
          <a:lstStyle/>
          <a:p>
            <a:r>
              <a:rPr lang="en-GB" dirty="0"/>
              <a:t>1 Corinthians 15:</a:t>
            </a:r>
          </a:p>
        </p:txBody>
      </p:sp>
      <p:sp>
        <p:nvSpPr>
          <p:cNvPr id="3" name="Content Placeholder 2">
            <a:extLst>
              <a:ext uri="{FF2B5EF4-FFF2-40B4-BE49-F238E27FC236}">
                <a16:creationId xmlns:a16="http://schemas.microsoft.com/office/drawing/2014/main" id="{F666B2BF-6CE4-2BFF-A750-D57D5D751081}"/>
              </a:ext>
            </a:extLst>
          </p:cNvPr>
          <p:cNvSpPr>
            <a:spLocks noGrp="1"/>
          </p:cNvSpPr>
          <p:nvPr>
            <p:ph idx="1"/>
          </p:nvPr>
        </p:nvSpPr>
        <p:spPr>
          <a:xfrm>
            <a:off x="1952481" y="2495774"/>
            <a:ext cx="9232846" cy="3273426"/>
          </a:xfrm>
        </p:spPr>
        <p:txBody>
          <a:bodyPr vert="horz" lIns="91440" tIns="45720" rIns="91440" bIns="45720" rtlCol="0" anchor="t">
            <a:noAutofit/>
          </a:bodyPr>
          <a:lstStyle/>
          <a:p>
            <a:pPr marL="0" indent="0">
              <a:buNone/>
            </a:pPr>
            <a:r>
              <a:rPr lang="en-GB" sz="2800" b="1" baseline="30000" dirty="0">
                <a:ea typeface="+mn-lt"/>
                <a:cs typeface="+mn-lt"/>
              </a:rPr>
              <a:t>23 </a:t>
            </a:r>
            <a:r>
              <a:rPr lang="en-GB" sz="2800" dirty="0">
                <a:ea typeface="+mn-lt"/>
                <a:cs typeface="+mn-lt"/>
              </a:rPr>
              <a:t>But each in his own order: Christ, the </a:t>
            </a:r>
            <a:r>
              <a:rPr lang="en-GB" sz="2800" dirty="0" err="1">
                <a:ea typeface="+mn-lt"/>
                <a:cs typeface="+mn-lt"/>
              </a:rPr>
              <a:t>firstfruits</a:t>
            </a:r>
            <a:r>
              <a:rPr lang="en-GB" sz="2800" dirty="0">
                <a:ea typeface="+mn-lt"/>
                <a:cs typeface="+mn-lt"/>
              </a:rPr>
              <a:t>; afterward, at his coming, those who belong to Christ. </a:t>
            </a:r>
            <a:r>
              <a:rPr lang="en-GB" sz="2800" b="1" baseline="30000" dirty="0">
                <a:ea typeface="+mn-lt"/>
                <a:cs typeface="+mn-lt"/>
              </a:rPr>
              <a:t>24 </a:t>
            </a:r>
            <a:r>
              <a:rPr lang="en-GB" sz="2800" dirty="0">
                <a:ea typeface="+mn-lt"/>
                <a:cs typeface="+mn-lt"/>
              </a:rPr>
              <a:t>Then comes the end, when he hands over the kingdom to God the Father, when he abolishes all rule and all authority and power. </a:t>
            </a:r>
            <a:r>
              <a:rPr lang="en-GB" sz="2800" b="1" baseline="30000" dirty="0">
                <a:ea typeface="+mn-lt"/>
                <a:cs typeface="+mn-lt"/>
              </a:rPr>
              <a:t>25 </a:t>
            </a:r>
            <a:r>
              <a:rPr lang="en-GB" sz="2800" dirty="0">
                <a:ea typeface="+mn-lt"/>
                <a:cs typeface="+mn-lt"/>
              </a:rPr>
              <a:t>For he must reign until he puts all his enemies under his feet. </a:t>
            </a:r>
            <a:r>
              <a:rPr lang="en-GB" sz="2800" b="1" baseline="30000" dirty="0">
                <a:ea typeface="+mn-lt"/>
                <a:cs typeface="+mn-lt"/>
              </a:rPr>
              <a:t>26 </a:t>
            </a:r>
            <a:r>
              <a:rPr lang="en-GB" sz="2800" dirty="0">
                <a:ea typeface="+mn-lt"/>
                <a:cs typeface="+mn-lt"/>
              </a:rPr>
              <a:t>The last enemy to be abolished is death. </a:t>
            </a:r>
            <a:endParaRPr lang="en-US" sz="2800" dirty="0"/>
          </a:p>
        </p:txBody>
      </p:sp>
    </p:spTree>
    <p:extLst>
      <p:ext uri="{BB962C8B-B14F-4D97-AF65-F5344CB8AC3E}">
        <p14:creationId xmlns:p14="http://schemas.microsoft.com/office/powerpoint/2010/main" val="346701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961259D-605E-E200-FF9F-7C8C71D7C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830947-B2AC-ACB5-281B-CFDD804D65BE}"/>
              </a:ext>
            </a:extLst>
          </p:cNvPr>
          <p:cNvSpPr>
            <a:spLocks noGrp="1"/>
          </p:cNvSpPr>
          <p:nvPr>
            <p:ph type="title"/>
          </p:nvPr>
        </p:nvSpPr>
        <p:spPr>
          <a:xfrm>
            <a:off x="612648" y="600074"/>
            <a:ext cx="6035040" cy="1529932"/>
          </a:xfrm>
        </p:spPr>
        <p:txBody>
          <a:bodyPr anchor="b">
            <a:normAutofit/>
          </a:bodyPr>
          <a:lstStyle/>
          <a:p>
            <a:r>
              <a:rPr lang="en-GB" dirty="0"/>
              <a:t>You're an inspired body!</a:t>
            </a:r>
          </a:p>
        </p:txBody>
      </p:sp>
      <p:sp>
        <p:nvSpPr>
          <p:cNvPr id="3" name="Content Placeholder 2">
            <a:extLst>
              <a:ext uri="{FF2B5EF4-FFF2-40B4-BE49-F238E27FC236}">
                <a16:creationId xmlns:a16="http://schemas.microsoft.com/office/drawing/2014/main" id="{72578B6E-0180-8237-C15E-EFA6B4EF086D}"/>
              </a:ext>
            </a:extLst>
          </p:cNvPr>
          <p:cNvSpPr>
            <a:spLocks noGrp="1"/>
          </p:cNvSpPr>
          <p:nvPr>
            <p:ph idx="1"/>
          </p:nvPr>
        </p:nvSpPr>
        <p:spPr>
          <a:xfrm>
            <a:off x="612647" y="2212848"/>
            <a:ext cx="6035041" cy="4096512"/>
          </a:xfrm>
        </p:spPr>
        <p:txBody>
          <a:bodyPr vert="horz" lIns="91440" tIns="45720" rIns="91440" bIns="45720" rtlCol="0" anchor="t">
            <a:normAutofit/>
          </a:bodyPr>
          <a:lstStyle/>
          <a:p>
            <a:pPr marL="0" indent="0">
              <a:buNone/>
            </a:pPr>
            <a:r>
              <a:rPr lang="en-GB" sz="2400" dirty="0">
                <a:latin typeface="Aptos"/>
              </a:rPr>
              <a:t>"</a:t>
            </a:r>
            <a:r>
              <a:rPr lang="en-GB" sz="2400" dirty="0">
                <a:latin typeface="Aptos"/>
                <a:ea typeface="+mn-lt"/>
                <a:cs typeface="+mn-lt"/>
              </a:rPr>
              <a:t>Therefore, brothers and sisters, in view of the mercies of God, I urge you to present your bodies as a living sacrifice, holy and pleasing to God; this is your true worship. Do not be conformed to this age, but be transformed by the renewing of your mind, so that you may discern what is the good, pleasing and perfect will of God.”</a:t>
            </a:r>
          </a:p>
        </p:txBody>
      </p:sp>
      <p:pic>
        <p:nvPicPr>
          <p:cNvPr id="4" name="Picture 3" descr="Daniel Berrigan - Alchetron, The Free Social Encyclopedia">
            <a:extLst>
              <a:ext uri="{FF2B5EF4-FFF2-40B4-BE49-F238E27FC236}">
                <a16:creationId xmlns:a16="http://schemas.microsoft.com/office/drawing/2014/main" id="{10C5839C-1B37-9500-A3D3-68E97AA375EC}"/>
              </a:ext>
            </a:extLst>
          </p:cNvPr>
          <p:cNvPicPr>
            <a:picLocks noChangeAspect="1"/>
          </p:cNvPicPr>
          <p:nvPr/>
        </p:nvPicPr>
        <p:blipFill>
          <a:blip r:embed="rId2"/>
          <a:srcRect r="-1" b="6603"/>
          <a:stretch>
            <a:fillRect/>
          </a:stretch>
        </p:blipFill>
        <p:spPr>
          <a:xfrm>
            <a:off x="7345680" y="10"/>
            <a:ext cx="4846320" cy="6857990"/>
          </a:xfrm>
          <a:prstGeom prst="rect">
            <a:avLst/>
          </a:prstGeom>
        </p:spPr>
      </p:pic>
    </p:spTree>
    <p:extLst>
      <p:ext uri="{BB962C8B-B14F-4D97-AF65-F5344CB8AC3E}">
        <p14:creationId xmlns:p14="http://schemas.microsoft.com/office/powerpoint/2010/main" val="1407624087"/>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VanillaVTI</vt:lpstr>
      <vt:lpstr>Soul, Body, Spirit</vt:lpstr>
      <vt:lpstr>From our Statement of Faith</vt:lpstr>
      <vt:lpstr>1 Corinthians 15:</vt:lpstr>
      <vt:lpstr>1 Corinthians 15:</vt:lpstr>
      <vt:lpstr>You're an inspired body!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77</cp:revision>
  <dcterms:created xsi:type="dcterms:W3CDTF">2025-10-18T08:11:15Z</dcterms:created>
  <dcterms:modified xsi:type="dcterms:W3CDTF">2025-10-18T19:49:54Z</dcterms:modified>
</cp:coreProperties>
</file>