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737" r:id="rId1"/>
    <p:sldMasterId id="2147483738" r:id="rId2"/>
  </p:sldMasterIdLst>
  <p:notesMasterIdLst>
    <p:notesMasterId r:id="rId9"/>
  </p:notes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embeddedFontLst>
    <p:embeddedFont>
      <p:font typeface="Della Respira" panose="02000603000000000000" pitchFamily="2" charset="0"/>
      <p:regular r:id="rId10"/>
    </p:embeddedFont>
    <p:embeddedFont>
      <p:font typeface="DM Sans" pitchFamily="2" charset="77"/>
      <p:regular r:id="rId11"/>
      <p:bold r:id="rId12"/>
      <p:italic r:id="rId13"/>
      <p:boldItalic r:id="rId14"/>
    </p:embeddedFont>
    <p:embeddedFont>
      <p:font typeface="DM Sans Light" pitchFamily="2" charset="77"/>
      <p:regular r:id="rId15"/>
      <p:bold r:id="rId16"/>
      <p:italic r:id="rId17"/>
      <p:boldItalic r:id="rId18"/>
    </p:embeddedFont>
    <p:embeddedFont>
      <p:font typeface="Lexend" pitchFamily="2" charset="77"/>
      <p:regular r:id="rId19"/>
      <p:bold r:id="rId20"/>
    </p:embeddedFont>
    <p:embeddedFont>
      <p:font typeface="Lexend Light" pitchFamily="2" charset="77"/>
      <p:regular r:id="rId21"/>
      <p:bold r:id="rId22"/>
    </p:embeddedFont>
    <p:embeddedFont>
      <p:font typeface="Spline Sans" pitchFamily="2" charset="0"/>
      <p:regular r:id="rId23"/>
      <p:bold r:id="rId2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3"/>
  </p:normalViewPr>
  <p:slideViewPr>
    <p:cSldViewPr snapToGrid="0">
      <p:cViewPr varScale="1">
        <p:scale>
          <a:sx n="156" d="100"/>
          <a:sy n="156" d="100"/>
        </p:scale>
        <p:origin x="360" y="1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font" Target="fonts/font4.fntdata"/><Relationship Id="rId18" Type="http://schemas.openxmlformats.org/officeDocument/2006/relationships/font" Target="fonts/font9.fntdata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font" Target="fonts/font12.fntdata"/><Relationship Id="rId7" Type="http://schemas.openxmlformats.org/officeDocument/2006/relationships/slide" Target="slides/slide5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font" Target="fonts/font7.fntdata"/><Relationship Id="rId20" Type="http://schemas.openxmlformats.org/officeDocument/2006/relationships/font" Target="fonts/font1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font" Target="fonts/font2.fntdata"/><Relationship Id="rId24" Type="http://schemas.openxmlformats.org/officeDocument/2006/relationships/font" Target="fonts/font15.fntdata"/><Relationship Id="rId5" Type="http://schemas.openxmlformats.org/officeDocument/2006/relationships/slide" Target="slides/slide3.xml"/><Relationship Id="rId15" Type="http://schemas.openxmlformats.org/officeDocument/2006/relationships/font" Target="fonts/font6.fntdata"/><Relationship Id="rId23" Type="http://schemas.openxmlformats.org/officeDocument/2006/relationships/font" Target="fonts/font14.fntdata"/><Relationship Id="rId28" Type="http://schemas.openxmlformats.org/officeDocument/2006/relationships/tableStyles" Target="tableStyles.xml"/><Relationship Id="rId10" Type="http://schemas.openxmlformats.org/officeDocument/2006/relationships/font" Target="fonts/font1.fntdata"/><Relationship Id="rId19" Type="http://schemas.openxmlformats.org/officeDocument/2006/relationships/font" Target="fonts/font10.fntdata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Relationship Id="rId22" Type="http://schemas.openxmlformats.org/officeDocument/2006/relationships/font" Target="fonts/font13.fntdata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" name="Google Shape;951;g383d0e18441_0_4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2" name="Google Shape;952;g383d0e18441_0_4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6" name="Google Shape;956;g383d0e18441_0_9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7" name="Google Shape;957;g383d0e18441_0_9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4" name="Google Shape;964;g383d0e18441_0_10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5" name="Google Shape;965;g383d0e18441_0_10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3" name="Google Shape;973;g383d0e18441_0_9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4" name="Google Shape;974;g383d0e18441_0_9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2" name="Google Shape;982;g383d0e18441_0_10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3" name="Google Shape;983;g383d0e18441_0_10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2" name="Google Shape;992;g383d0e18441_0_10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3" name="Google Shape;993;g383d0e18441_0_10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ver">
  <p:cSld name="CUSTOM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274950" y="284775"/>
            <a:ext cx="8598900" cy="2478900"/>
          </a:xfrm>
          <a:prstGeom prst="roundRect">
            <a:avLst>
              <a:gd name="adj" fmla="val 16667"/>
            </a:avLst>
          </a:prstGeom>
          <a:solidFill>
            <a:schemeClr val="dk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18287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274950" y="2975835"/>
            <a:ext cx="4201200" cy="13137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>
              <a:latin typeface="DM Sans Light"/>
              <a:ea typeface="DM Sans Light"/>
              <a:cs typeface="DM Sans Light"/>
              <a:sym typeface="DM Sans Light"/>
            </a:endParaRPr>
          </a:p>
        </p:txBody>
      </p:sp>
      <p:sp>
        <p:nvSpPr>
          <p:cNvPr id="12" name="Google Shape;12;p2"/>
          <p:cNvSpPr/>
          <p:nvPr/>
        </p:nvSpPr>
        <p:spPr>
          <a:xfrm>
            <a:off x="274950" y="4501727"/>
            <a:ext cx="8598900" cy="357000"/>
          </a:xfrm>
          <a:prstGeom prst="roundRect">
            <a:avLst>
              <a:gd name="adj" fmla="val 34148"/>
            </a:avLst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">
              <a:latin typeface="Della Respira"/>
              <a:ea typeface="Della Respira"/>
              <a:cs typeface="Della Respira"/>
              <a:sym typeface="Della Respira"/>
            </a:endParaRPr>
          </a:p>
        </p:txBody>
      </p:sp>
      <p:sp>
        <p:nvSpPr>
          <p:cNvPr id="13" name="Google Shape;13;p2"/>
          <p:cNvSpPr txBox="1">
            <a:spLocks noGrp="1"/>
          </p:cNvSpPr>
          <p:nvPr>
            <p:ph type="title"/>
          </p:nvPr>
        </p:nvSpPr>
        <p:spPr>
          <a:xfrm>
            <a:off x="274725" y="312763"/>
            <a:ext cx="8598900" cy="247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1pPr>
            <a:lvl2pPr lvl="1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274725" y="2971100"/>
            <a:ext cx="4213200" cy="1313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ubTitle" idx="2"/>
          </p:nvPr>
        </p:nvSpPr>
        <p:spPr>
          <a:xfrm>
            <a:off x="279625" y="4509075"/>
            <a:ext cx="8598900" cy="35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udent Page 1 Alt">
  <p:cSld name="CUSTOM_7_1">
    <p:bg>
      <p:bgPr>
        <a:solidFill>
          <a:schemeClr val="dk2"/>
        </a:solidFill>
        <a:effectLst/>
      </p:bgPr>
    </p:bg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1"/>
          <p:cNvSpPr>
            <a:spLocks noGrp="1"/>
          </p:cNvSpPr>
          <p:nvPr>
            <p:ph type="pic" idx="2"/>
          </p:nvPr>
        </p:nvSpPr>
        <p:spPr>
          <a:xfrm>
            <a:off x="2547100" y="1159275"/>
            <a:ext cx="6326700" cy="3705000"/>
          </a:xfrm>
          <a:prstGeom prst="roundRect">
            <a:avLst>
              <a:gd name="adj" fmla="val 6538"/>
            </a:avLst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7" name="Google Shape;107;p11"/>
          <p:cNvSpPr txBox="1">
            <a:spLocks noGrp="1"/>
          </p:cNvSpPr>
          <p:nvPr>
            <p:ph type="body" idx="1"/>
          </p:nvPr>
        </p:nvSpPr>
        <p:spPr>
          <a:xfrm>
            <a:off x="496375" y="1377200"/>
            <a:ext cx="1663800" cy="325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108" name="Google Shape;108;p11"/>
          <p:cNvSpPr/>
          <p:nvPr/>
        </p:nvSpPr>
        <p:spPr>
          <a:xfrm>
            <a:off x="2547100" y="284775"/>
            <a:ext cx="6326700" cy="704400"/>
          </a:xfrm>
          <a:prstGeom prst="roundRect">
            <a:avLst>
              <a:gd name="adj" fmla="val 25275"/>
            </a:avLst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15542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"/>
          </a:p>
        </p:txBody>
      </p:sp>
      <p:sp>
        <p:nvSpPr>
          <p:cNvPr id="109" name="Google Shape;109;p11"/>
          <p:cNvSpPr/>
          <p:nvPr/>
        </p:nvSpPr>
        <p:spPr>
          <a:xfrm>
            <a:off x="274950" y="284775"/>
            <a:ext cx="2096400" cy="704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10972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"/>
          </a:p>
        </p:txBody>
      </p:sp>
      <p:sp>
        <p:nvSpPr>
          <p:cNvPr id="110" name="Google Shape;110;p11"/>
          <p:cNvSpPr txBox="1">
            <a:spLocks noGrp="1"/>
          </p:cNvSpPr>
          <p:nvPr>
            <p:ph type="title"/>
          </p:nvPr>
        </p:nvSpPr>
        <p:spPr>
          <a:xfrm>
            <a:off x="2547100" y="327125"/>
            <a:ext cx="6326700" cy="662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9pPr>
          </a:lstStyle>
          <a:p>
            <a:endParaRPr/>
          </a:p>
        </p:txBody>
      </p:sp>
      <p:sp>
        <p:nvSpPr>
          <p:cNvPr id="111" name="Google Shape;111;p11"/>
          <p:cNvSpPr txBox="1">
            <a:spLocks noGrp="1"/>
          </p:cNvSpPr>
          <p:nvPr>
            <p:ph type="subTitle" idx="3"/>
          </p:nvPr>
        </p:nvSpPr>
        <p:spPr>
          <a:xfrm>
            <a:off x="274950" y="284775"/>
            <a:ext cx="2096400" cy="70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 b="1"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udent Page 1 Editable">
  <p:cSld name="CUSTOM_7_1_1">
    <p:bg>
      <p:bgPr>
        <a:solidFill>
          <a:schemeClr val="dk2"/>
        </a:solidFill>
        <a:effectLst/>
      </p:bgPr>
    </p:bg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2"/>
          <p:cNvSpPr>
            <a:spLocks noGrp="1"/>
          </p:cNvSpPr>
          <p:nvPr>
            <p:ph type="pic" idx="2"/>
          </p:nvPr>
        </p:nvSpPr>
        <p:spPr>
          <a:xfrm>
            <a:off x="4672600" y="1159275"/>
            <a:ext cx="4201200" cy="3705000"/>
          </a:xfrm>
          <a:prstGeom prst="roundRect">
            <a:avLst>
              <a:gd name="adj" fmla="val 6294"/>
            </a:avLst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4" name="Google Shape;114;p12"/>
          <p:cNvSpPr txBox="1">
            <a:spLocks noGrp="1"/>
          </p:cNvSpPr>
          <p:nvPr>
            <p:ph type="body" idx="1"/>
          </p:nvPr>
        </p:nvSpPr>
        <p:spPr>
          <a:xfrm>
            <a:off x="496375" y="1377200"/>
            <a:ext cx="3772800" cy="325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115" name="Google Shape;115;p12"/>
          <p:cNvSpPr/>
          <p:nvPr/>
        </p:nvSpPr>
        <p:spPr>
          <a:xfrm>
            <a:off x="2547100" y="284775"/>
            <a:ext cx="6326700" cy="704400"/>
          </a:xfrm>
          <a:prstGeom prst="roundRect">
            <a:avLst>
              <a:gd name="adj" fmla="val 25275"/>
            </a:avLst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15542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"/>
          </a:p>
        </p:txBody>
      </p:sp>
      <p:sp>
        <p:nvSpPr>
          <p:cNvPr id="116" name="Google Shape;116;p12"/>
          <p:cNvSpPr/>
          <p:nvPr/>
        </p:nvSpPr>
        <p:spPr>
          <a:xfrm>
            <a:off x="274950" y="284775"/>
            <a:ext cx="2096400" cy="704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10972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"/>
          </a:p>
        </p:txBody>
      </p:sp>
      <p:sp>
        <p:nvSpPr>
          <p:cNvPr id="117" name="Google Shape;117;p12"/>
          <p:cNvSpPr txBox="1">
            <a:spLocks noGrp="1"/>
          </p:cNvSpPr>
          <p:nvPr>
            <p:ph type="title"/>
          </p:nvPr>
        </p:nvSpPr>
        <p:spPr>
          <a:xfrm>
            <a:off x="2547100" y="327125"/>
            <a:ext cx="6326700" cy="662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9pPr>
          </a:lstStyle>
          <a:p>
            <a:endParaRPr/>
          </a:p>
        </p:txBody>
      </p:sp>
      <p:sp>
        <p:nvSpPr>
          <p:cNvPr id="118" name="Google Shape;118;p12"/>
          <p:cNvSpPr txBox="1">
            <a:spLocks noGrp="1"/>
          </p:cNvSpPr>
          <p:nvPr>
            <p:ph type="subTitle" idx="3"/>
          </p:nvPr>
        </p:nvSpPr>
        <p:spPr>
          <a:xfrm>
            <a:off x="274950" y="284775"/>
            <a:ext cx="2096400" cy="70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 b="1"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udent Page 2">
  <p:cSld name="CUSTOM_8">
    <p:bg>
      <p:bgPr>
        <a:solidFill>
          <a:schemeClr val="lt2"/>
        </a:soli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3"/>
          <p:cNvSpPr>
            <a:spLocks noGrp="1"/>
          </p:cNvSpPr>
          <p:nvPr>
            <p:ph type="pic" idx="2"/>
          </p:nvPr>
        </p:nvSpPr>
        <p:spPr>
          <a:xfrm>
            <a:off x="6777400" y="1159275"/>
            <a:ext cx="2096400" cy="3705000"/>
          </a:xfrm>
          <a:prstGeom prst="roundRect">
            <a:avLst>
              <a:gd name="adj" fmla="val 11005"/>
            </a:avLst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1" name="Google Shape;121;p13"/>
          <p:cNvSpPr/>
          <p:nvPr/>
        </p:nvSpPr>
        <p:spPr>
          <a:xfrm>
            <a:off x="274950" y="1164975"/>
            <a:ext cx="6326700" cy="3693600"/>
          </a:xfrm>
          <a:prstGeom prst="roundRect">
            <a:avLst>
              <a:gd name="adj" fmla="val 5734"/>
            </a:avLst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/>
          </a:p>
        </p:txBody>
      </p:sp>
      <p:sp>
        <p:nvSpPr>
          <p:cNvPr id="122" name="Google Shape;122;p13"/>
          <p:cNvSpPr txBox="1">
            <a:spLocks noGrp="1"/>
          </p:cNvSpPr>
          <p:nvPr>
            <p:ph type="body" idx="1"/>
          </p:nvPr>
        </p:nvSpPr>
        <p:spPr>
          <a:xfrm>
            <a:off x="545275" y="1321275"/>
            <a:ext cx="5795400" cy="330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123" name="Google Shape;123;p13"/>
          <p:cNvSpPr/>
          <p:nvPr/>
        </p:nvSpPr>
        <p:spPr>
          <a:xfrm>
            <a:off x="274950" y="284775"/>
            <a:ext cx="6326700" cy="704400"/>
          </a:xfrm>
          <a:prstGeom prst="roundRect">
            <a:avLst>
              <a:gd name="adj" fmla="val 25275"/>
            </a:avLst>
          </a:prstGeom>
          <a:solidFill>
            <a:schemeClr val="dk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15542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"/>
          </a:p>
        </p:txBody>
      </p:sp>
      <p:sp>
        <p:nvSpPr>
          <p:cNvPr id="124" name="Google Shape;124;p13"/>
          <p:cNvSpPr/>
          <p:nvPr/>
        </p:nvSpPr>
        <p:spPr>
          <a:xfrm>
            <a:off x="6777400" y="284775"/>
            <a:ext cx="2096400" cy="704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10972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"/>
          </a:p>
        </p:txBody>
      </p:sp>
      <p:sp>
        <p:nvSpPr>
          <p:cNvPr id="125" name="Google Shape;125;p13"/>
          <p:cNvSpPr txBox="1">
            <a:spLocks noGrp="1"/>
          </p:cNvSpPr>
          <p:nvPr>
            <p:ph type="title"/>
          </p:nvPr>
        </p:nvSpPr>
        <p:spPr>
          <a:xfrm>
            <a:off x="274950" y="327125"/>
            <a:ext cx="6326700" cy="662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9pPr>
          </a:lstStyle>
          <a:p>
            <a:endParaRPr/>
          </a:p>
        </p:txBody>
      </p:sp>
      <p:sp>
        <p:nvSpPr>
          <p:cNvPr id="126" name="Google Shape;126;p13"/>
          <p:cNvSpPr txBox="1">
            <a:spLocks noGrp="1"/>
          </p:cNvSpPr>
          <p:nvPr>
            <p:ph type="subTitle" idx="3"/>
          </p:nvPr>
        </p:nvSpPr>
        <p:spPr>
          <a:xfrm>
            <a:off x="6777400" y="284775"/>
            <a:ext cx="2096400" cy="70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 b="1"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udent Page 3">
  <p:cSld name="CUSTOM_9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4"/>
          <p:cNvSpPr>
            <a:spLocks noGrp="1"/>
          </p:cNvSpPr>
          <p:nvPr>
            <p:ph type="pic" idx="2"/>
          </p:nvPr>
        </p:nvSpPr>
        <p:spPr>
          <a:xfrm>
            <a:off x="274950" y="284775"/>
            <a:ext cx="2096400" cy="3705000"/>
          </a:xfrm>
          <a:prstGeom prst="roundRect">
            <a:avLst>
              <a:gd name="adj" fmla="val 11005"/>
            </a:avLst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9" name="Google Shape;129;p14"/>
          <p:cNvSpPr/>
          <p:nvPr/>
        </p:nvSpPr>
        <p:spPr>
          <a:xfrm>
            <a:off x="2547100" y="1164975"/>
            <a:ext cx="6326700" cy="3693600"/>
          </a:xfrm>
          <a:prstGeom prst="roundRect">
            <a:avLst>
              <a:gd name="adj" fmla="val 5734"/>
            </a:avLst>
          </a:prstGeom>
          <a:solidFill>
            <a:schemeClr val="dk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/>
          </a:p>
        </p:txBody>
      </p:sp>
      <p:sp>
        <p:nvSpPr>
          <p:cNvPr id="130" name="Google Shape;130;p14"/>
          <p:cNvSpPr txBox="1">
            <a:spLocks noGrp="1"/>
          </p:cNvSpPr>
          <p:nvPr>
            <p:ph type="body" idx="1"/>
          </p:nvPr>
        </p:nvSpPr>
        <p:spPr>
          <a:xfrm>
            <a:off x="2819407" y="1323219"/>
            <a:ext cx="5795400" cy="330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131" name="Google Shape;131;p14"/>
          <p:cNvSpPr/>
          <p:nvPr/>
        </p:nvSpPr>
        <p:spPr>
          <a:xfrm>
            <a:off x="2547100" y="284775"/>
            <a:ext cx="6326700" cy="704400"/>
          </a:xfrm>
          <a:prstGeom prst="roundRect">
            <a:avLst>
              <a:gd name="adj" fmla="val 25275"/>
            </a:avLst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15542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"/>
          </a:p>
        </p:txBody>
      </p:sp>
      <p:sp>
        <p:nvSpPr>
          <p:cNvPr id="132" name="Google Shape;132;p14"/>
          <p:cNvSpPr/>
          <p:nvPr/>
        </p:nvSpPr>
        <p:spPr>
          <a:xfrm>
            <a:off x="274950" y="4154175"/>
            <a:ext cx="2096400" cy="704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10972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"/>
          </a:p>
        </p:txBody>
      </p:sp>
      <p:sp>
        <p:nvSpPr>
          <p:cNvPr id="133" name="Google Shape;133;p14"/>
          <p:cNvSpPr txBox="1">
            <a:spLocks noGrp="1"/>
          </p:cNvSpPr>
          <p:nvPr>
            <p:ph type="title"/>
          </p:nvPr>
        </p:nvSpPr>
        <p:spPr>
          <a:xfrm>
            <a:off x="2547100" y="327125"/>
            <a:ext cx="6326700" cy="662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9pPr>
          </a:lstStyle>
          <a:p>
            <a:endParaRPr/>
          </a:p>
        </p:txBody>
      </p:sp>
      <p:sp>
        <p:nvSpPr>
          <p:cNvPr id="134" name="Google Shape;134;p14"/>
          <p:cNvSpPr txBox="1">
            <a:spLocks noGrp="1"/>
          </p:cNvSpPr>
          <p:nvPr>
            <p:ph type="subTitle" idx="3"/>
          </p:nvPr>
        </p:nvSpPr>
        <p:spPr>
          <a:xfrm>
            <a:off x="274950" y="4154175"/>
            <a:ext cx="2096400" cy="70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 b="1"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udent Page 4">
  <p:cSld name="CUSTOM_10">
    <p:bg>
      <p:bgPr>
        <a:solidFill>
          <a:schemeClr val="accent2"/>
        </a:solidFill>
        <a:effectLst/>
      </p:bgPr>
    </p:bg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5"/>
          <p:cNvSpPr/>
          <p:nvPr/>
        </p:nvSpPr>
        <p:spPr>
          <a:xfrm>
            <a:off x="274950" y="1164975"/>
            <a:ext cx="6326700" cy="3693600"/>
          </a:xfrm>
          <a:prstGeom prst="roundRect">
            <a:avLst>
              <a:gd name="adj" fmla="val 5734"/>
            </a:avLst>
          </a:prstGeom>
          <a:solidFill>
            <a:schemeClr val="lt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/>
          </a:p>
        </p:txBody>
      </p:sp>
      <p:sp>
        <p:nvSpPr>
          <p:cNvPr id="137" name="Google Shape;137;p15"/>
          <p:cNvSpPr txBox="1">
            <a:spLocks noGrp="1"/>
          </p:cNvSpPr>
          <p:nvPr>
            <p:ph type="body" idx="1"/>
          </p:nvPr>
        </p:nvSpPr>
        <p:spPr>
          <a:xfrm>
            <a:off x="559275" y="1335950"/>
            <a:ext cx="5760300" cy="318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138" name="Google Shape;138;p15"/>
          <p:cNvSpPr>
            <a:spLocks noGrp="1"/>
          </p:cNvSpPr>
          <p:nvPr>
            <p:ph type="pic" idx="2"/>
          </p:nvPr>
        </p:nvSpPr>
        <p:spPr>
          <a:xfrm>
            <a:off x="6777400" y="284775"/>
            <a:ext cx="2096400" cy="3705000"/>
          </a:xfrm>
          <a:prstGeom prst="roundRect">
            <a:avLst>
              <a:gd name="adj" fmla="val 11005"/>
            </a:avLst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9" name="Google Shape;139;p15"/>
          <p:cNvSpPr/>
          <p:nvPr/>
        </p:nvSpPr>
        <p:spPr>
          <a:xfrm>
            <a:off x="274950" y="284775"/>
            <a:ext cx="6326700" cy="704400"/>
          </a:xfrm>
          <a:prstGeom prst="roundRect">
            <a:avLst>
              <a:gd name="adj" fmla="val 25275"/>
            </a:avLst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15542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"/>
          </a:p>
        </p:txBody>
      </p:sp>
      <p:sp>
        <p:nvSpPr>
          <p:cNvPr id="140" name="Google Shape;140;p15"/>
          <p:cNvSpPr/>
          <p:nvPr/>
        </p:nvSpPr>
        <p:spPr>
          <a:xfrm>
            <a:off x="6777400" y="4154175"/>
            <a:ext cx="2096400" cy="704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10972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"/>
          </a:p>
        </p:txBody>
      </p:sp>
      <p:sp>
        <p:nvSpPr>
          <p:cNvPr id="141" name="Google Shape;141;p15"/>
          <p:cNvSpPr txBox="1">
            <a:spLocks noGrp="1"/>
          </p:cNvSpPr>
          <p:nvPr>
            <p:ph type="title"/>
          </p:nvPr>
        </p:nvSpPr>
        <p:spPr>
          <a:xfrm>
            <a:off x="274950" y="327125"/>
            <a:ext cx="6326700" cy="662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9pPr>
          </a:lstStyle>
          <a:p>
            <a:endParaRPr/>
          </a:p>
        </p:txBody>
      </p:sp>
      <p:sp>
        <p:nvSpPr>
          <p:cNvPr id="142" name="Google Shape;142;p15"/>
          <p:cNvSpPr txBox="1">
            <a:spLocks noGrp="1"/>
          </p:cNvSpPr>
          <p:nvPr>
            <p:ph type="subTitle" idx="3"/>
          </p:nvPr>
        </p:nvSpPr>
        <p:spPr>
          <a:xfrm>
            <a:off x="6777400" y="4154175"/>
            <a:ext cx="2096400" cy="70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 b="1"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>
  <p:cSld name="CUSTOM_11">
    <p:bg>
      <p:bgPr>
        <a:solidFill>
          <a:schemeClr val="dk2"/>
        </a:solidFill>
        <a:effectLst/>
      </p:bgPr>
    </p:bg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6"/>
          <p:cNvSpPr/>
          <p:nvPr/>
        </p:nvSpPr>
        <p:spPr>
          <a:xfrm>
            <a:off x="4672650" y="1348125"/>
            <a:ext cx="4201200" cy="3510600"/>
          </a:xfrm>
          <a:prstGeom prst="roundRect">
            <a:avLst>
              <a:gd name="adj" fmla="val 5734"/>
            </a:avLst>
          </a:prstGeom>
          <a:solidFill>
            <a:schemeClr val="lt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/>
          </a:p>
        </p:txBody>
      </p:sp>
      <p:sp>
        <p:nvSpPr>
          <p:cNvPr id="145" name="Google Shape;145;p16"/>
          <p:cNvSpPr txBox="1">
            <a:spLocks noGrp="1"/>
          </p:cNvSpPr>
          <p:nvPr>
            <p:ph type="body" idx="1"/>
          </p:nvPr>
        </p:nvSpPr>
        <p:spPr>
          <a:xfrm>
            <a:off x="4901050" y="1503725"/>
            <a:ext cx="3768000" cy="301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146" name="Google Shape;146;p16"/>
          <p:cNvSpPr/>
          <p:nvPr/>
        </p:nvSpPr>
        <p:spPr>
          <a:xfrm>
            <a:off x="274950" y="1348125"/>
            <a:ext cx="4201200" cy="3510600"/>
          </a:xfrm>
          <a:prstGeom prst="roundRect">
            <a:avLst>
              <a:gd name="adj" fmla="val 5734"/>
            </a:avLst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/>
          </a:p>
        </p:txBody>
      </p:sp>
      <p:sp>
        <p:nvSpPr>
          <p:cNvPr id="147" name="Google Shape;147;p16"/>
          <p:cNvSpPr txBox="1">
            <a:spLocks noGrp="1"/>
          </p:cNvSpPr>
          <p:nvPr>
            <p:ph type="body" idx="2"/>
          </p:nvPr>
        </p:nvSpPr>
        <p:spPr>
          <a:xfrm>
            <a:off x="503350" y="1503725"/>
            <a:ext cx="3768000" cy="301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148" name="Google Shape;148;p16"/>
          <p:cNvSpPr/>
          <p:nvPr/>
        </p:nvSpPr>
        <p:spPr>
          <a:xfrm>
            <a:off x="274950" y="284775"/>
            <a:ext cx="8598900" cy="854400"/>
          </a:xfrm>
          <a:prstGeom prst="roundRect">
            <a:avLst>
              <a:gd name="adj" fmla="val 25275"/>
            </a:avLst>
          </a:prstGeom>
          <a:solidFill>
            <a:schemeClr val="accent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18287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00"/>
          </a:p>
        </p:txBody>
      </p:sp>
      <p:sp>
        <p:nvSpPr>
          <p:cNvPr id="149" name="Google Shape;149;p16"/>
          <p:cNvSpPr txBox="1">
            <a:spLocks noGrp="1"/>
          </p:cNvSpPr>
          <p:nvPr>
            <p:ph type="title"/>
          </p:nvPr>
        </p:nvSpPr>
        <p:spPr>
          <a:xfrm>
            <a:off x="272650" y="327115"/>
            <a:ext cx="8601300" cy="84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2pPr>
            <a:lvl3pPr lvl="2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3pPr>
            <a:lvl4pPr lvl="3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4pPr>
            <a:lvl5pPr lvl="4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5pPr>
            <a:lvl6pPr lvl="5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6pPr>
            <a:lvl7pPr lvl="6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7pPr>
            <a:lvl8pPr lvl="7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8pPr>
            <a:lvl9pPr lvl="8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udent Page 6">
  <p:cSld name="CUSTOM_12">
    <p:bg>
      <p:bgPr>
        <a:solidFill>
          <a:schemeClr val="lt2"/>
        </a:solidFill>
        <a:effectLst/>
      </p:bgPr>
    </p:bg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7"/>
          <p:cNvSpPr/>
          <p:nvPr/>
        </p:nvSpPr>
        <p:spPr>
          <a:xfrm>
            <a:off x="4672650" y="1348125"/>
            <a:ext cx="4201200" cy="3510600"/>
          </a:xfrm>
          <a:prstGeom prst="roundRect">
            <a:avLst>
              <a:gd name="adj" fmla="val 5734"/>
            </a:avLst>
          </a:prstGeom>
          <a:solidFill>
            <a:schemeClr val="accent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/>
          </a:p>
        </p:txBody>
      </p:sp>
      <p:sp>
        <p:nvSpPr>
          <p:cNvPr id="152" name="Google Shape;152;p17"/>
          <p:cNvSpPr txBox="1">
            <a:spLocks noGrp="1"/>
          </p:cNvSpPr>
          <p:nvPr>
            <p:ph type="body" idx="1"/>
          </p:nvPr>
        </p:nvSpPr>
        <p:spPr>
          <a:xfrm>
            <a:off x="4889250" y="1503725"/>
            <a:ext cx="3768000" cy="301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153" name="Google Shape;153;p17"/>
          <p:cNvSpPr>
            <a:spLocks noGrp="1"/>
          </p:cNvSpPr>
          <p:nvPr>
            <p:ph type="pic" idx="2"/>
          </p:nvPr>
        </p:nvSpPr>
        <p:spPr>
          <a:xfrm>
            <a:off x="274950" y="1352225"/>
            <a:ext cx="4201200" cy="3510600"/>
          </a:xfrm>
          <a:prstGeom prst="roundRect">
            <a:avLst>
              <a:gd name="adj" fmla="val 5298"/>
            </a:avLst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4" name="Google Shape;154;p17"/>
          <p:cNvSpPr/>
          <p:nvPr/>
        </p:nvSpPr>
        <p:spPr>
          <a:xfrm>
            <a:off x="274950" y="284775"/>
            <a:ext cx="8598900" cy="854400"/>
          </a:xfrm>
          <a:prstGeom prst="roundRect">
            <a:avLst>
              <a:gd name="adj" fmla="val 25275"/>
            </a:avLst>
          </a:prstGeom>
          <a:solidFill>
            <a:schemeClr val="dk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18287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00"/>
          </a:p>
        </p:txBody>
      </p:sp>
      <p:sp>
        <p:nvSpPr>
          <p:cNvPr id="155" name="Google Shape;155;p17"/>
          <p:cNvSpPr/>
          <p:nvPr/>
        </p:nvSpPr>
        <p:spPr>
          <a:xfrm>
            <a:off x="7318600" y="109825"/>
            <a:ext cx="1705500" cy="395700"/>
          </a:xfrm>
          <a:prstGeom prst="ellipse">
            <a:avLst/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10972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"/>
          </a:p>
        </p:txBody>
      </p:sp>
      <p:sp>
        <p:nvSpPr>
          <p:cNvPr id="156" name="Google Shape;156;p17"/>
          <p:cNvSpPr txBox="1">
            <a:spLocks noGrp="1"/>
          </p:cNvSpPr>
          <p:nvPr>
            <p:ph type="title"/>
          </p:nvPr>
        </p:nvSpPr>
        <p:spPr>
          <a:xfrm>
            <a:off x="272650" y="327115"/>
            <a:ext cx="8601300" cy="84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2pPr>
            <a:lvl3pPr lvl="2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3pPr>
            <a:lvl4pPr lvl="3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4pPr>
            <a:lvl5pPr lvl="4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5pPr>
            <a:lvl6pPr lvl="5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6pPr>
            <a:lvl7pPr lvl="6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7pPr>
            <a:lvl8pPr lvl="7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8pPr>
            <a:lvl9pPr lvl="8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9pPr>
          </a:lstStyle>
          <a:p>
            <a:endParaRPr/>
          </a:p>
        </p:txBody>
      </p:sp>
      <p:sp>
        <p:nvSpPr>
          <p:cNvPr id="157" name="Google Shape;157;p17"/>
          <p:cNvSpPr txBox="1">
            <a:spLocks noGrp="1"/>
          </p:cNvSpPr>
          <p:nvPr>
            <p:ph type="subTitle" idx="3"/>
          </p:nvPr>
        </p:nvSpPr>
        <p:spPr>
          <a:xfrm>
            <a:off x="7318600" y="109825"/>
            <a:ext cx="1705500" cy="39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Font typeface="Della Respira"/>
              <a:buNone/>
              <a:defRPr sz="1100" b="1"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mmary Slide">
  <p:cSld name="CUSTOM_13">
    <p:bg>
      <p:bgPr>
        <a:solidFill>
          <a:schemeClr val="dk2"/>
        </a:solidFill>
        <a:effectLst/>
      </p:bgPr>
    </p:bg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8"/>
          <p:cNvSpPr>
            <a:spLocks noGrp="1"/>
          </p:cNvSpPr>
          <p:nvPr>
            <p:ph type="pic" idx="2"/>
          </p:nvPr>
        </p:nvSpPr>
        <p:spPr>
          <a:xfrm>
            <a:off x="6777400" y="1352225"/>
            <a:ext cx="2096400" cy="3510600"/>
          </a:xfrm>
          <a:prstGeom prst="roundRect">
            <a:avLst>
              <a:gd name="adj" fmla="val 9180"/>
            </a:avLst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0" name="Google Shape;160;p18"/>
          <p:cNvSpPr/>
          <p:nvPr/>
        </p:nvSpPr>
        <p:spPr>
          <a:xfrm>
            <a:off x="274950" y="1348125"/>
            <a:ext cx="6285900" cy="3510600"/>
          </a:xfrm>
          <a:prstGeom prst="roundRect">
            <a:avLst>
              <a:gd name="adj" fmla="val 5734"/>
            </a:avLst>
          </a:prstGeom>
          <a:solidFill>
            <a:schemeClr val="accent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/>
          </a:p>
        </p:txBody>
      </p:sp>
      <p:sp>
        <p:nvSpPr>
          <p:cNvPr id="161" name="Google Shape;161;p18"/>
          <p:cNvSpPr txBox="1">
            <a:spLocks noGrp="1"/>
          </p:cNvSpPr>
          <p:nvPr>
            <p:ph type="body" idx="1"/>
          </p:nvPr>
        </p:nvSpPr>
        <p:spPr>
          <a:xfrm>
            <a:off x="494800" y="1503725"/>
            <a:ext cx="5837700" cy="301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162" name="Google Shape;162;p18"/>
          <p:cNvSpPr/>
          <p:nvPr/>
        </p:nvSpPr>
        <p:spPr>
          <a:xfrm>
            <a:off x="274950" y="284775"/>
            <a:ext cx="8598900" cy="854400"/>
          </a:xfrm>
          <a:prstGeom prst="roundRect">
            <a:avLst>
              <a:gd name="adj" fmla="val 25275"/>
            </a:avLst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18287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p18"/>
          <p:cNvSpPr txBox="1">
            <a:spLocks noGrp="1"/>
          </p:cNvSpPr>
          <p:nvPr>
            <p:ph type="title"/>
          </p:nvPr>
        </p:nvSpPr>
        <p:spPr>
          <a:xfrm>
            <a:off x="272650" y="327115"/>
            <a:ext cx="8601300" cy="84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2pPr>
            <a:lvl3pPr lvl="2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3pPr>
            <a:lvl4pPr lvl="3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4pPr>
            <a:lvl5pPr lvl="4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5pPr>
            <a:lvl6pPr lvl="5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6pPr>
            <a:lvl7pPr lvl="6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7pPr>
            <a:lvl8pPr lvl="7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8pPr>
            <a:lvl9pPr lvl="8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mmary Slide 2">
  <p:cSld name="CUSTOM_14">
    <p:bg>
      <p:bgPr>
        <a:solidFill>
          <a:schemeClr val="lt2"/>
        </a:solidFill>
        <a:effectLst/>
      </p:bgPr>
    </p:bg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9"/>
          <p:cNvSpPr/>
          <p:nvPr/>
        </p:nvSpPr>
        <p:spPr>
          <a:xfrm>
            <a:off x="274950" y="284775"/>
            <a:ext cx="8598900" cy="854400"/>
          </a:xfrm>
          <a:prstGeom prst="roundRect">
            <a:avLst>
              <a:gd name="adj" fmla="val 25275"/>
            </a:avLst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18287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Google Shape;166;p19"/>
          <p:cNvSpPr/>
          <p:nvPr/>
        </p:nvSpPr>
        <p:spPr>
          <a:xfrm>
            <a:off x="1134750" y="4315525"/>
            <a:ext cx="5434200" cy="543300"/>
          </a:xfrm>
          <a:prstGeom prst="roundRect">
            <a:avLst>
              <a:gd name="adj" fmla="val 32052"/>
            </a:avLst>
          </a:prstGeom>
          <a:solidFill>
            <a:schemeClr val="dk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2875" tIns="91425" rIns="18287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endParaRPr sz="1600">
              <a:latin typeface="DM Sans Light"/>
              <a:ea typeface="DM Sans Light"/>
              <a:cs typeface="DM Sans Light"/>
              <a:sym typeface="DM Sans Light"/>
            </a:endParaRPr>
          </a:p>
        </p:txBody>
      </p:sp>
      <p:sp>
        <p:nvSpPr>
          <p:cNvPr id="167" name="Google Shape;167;p19"/>
          <p:cNvSpPr/>
          <p:nvPr/>
        </p:nvSpPr>
        <p:spPr>
          <a:xfrm>
            <a:off x="274950" y="1348075"/>
            <a:ext cx="669300" cy="5433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137150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endParaRPr sz="100"/>
          </a:p>
        </p:txBody>
      </p:sp>
      <p:sp>
        <p:nvSpPr>
          <p:cNvPr id="168" name="Google Shape;168;p19"/>
          <p:cNvSpPr/>
          <p:nvPr/>
        </p:nvSpPr>
        <p:spPr>
          <a:xfrm>
            <a:off x="274950" y="2837025"/>
            <a:ext cx="669300" cy="5433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137150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"/>
          </a:p>
        </p:txBody>
      </p:sp>
      <p:sp>
        <p:nvSpPr>
          <p:cNvPr id="169" name="Google Shape;169;p19"/>
          <p:cNvSpPr/>
          <p:nvPr/>
        </p:nvSpPr>
        <p:spPr>
          <a:xfrm>
            <a:off x="274950" y="4310325"/>
            <a:ext cx="669300" cy="5433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137150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"/>
          </a:p>
        </p:txBody>
      </p:sp>
      <p:sp>
        <p:nvSpPr>
          <p:cNvPr id="170" name="Google Shape;170;p19"/>
          <p:cNvSpPr/>
          <p:nvPr/>
        </p:nvSpPr>
        <p:spPr>
          <a:xfrm>
            <a:off x="1134750" y="1338000"/>
            <a:ext cx="5434200" cy="1300200"/>
          </a:xfrm>
          <a:prstGeom prst="roundRect">
            <a:avLst>
              <a:gd name="adj" fmla="val 16928"/>
            </a:avLst>
          </a:prstGeom>
          <a:solidFill>
            <a:schemeClr val="dk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2875" tIns="91425" rIns="18287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endParaRPr sz="1600">
              <a:solidFill>
                <a:schemeClr val="dk1"/>
              </a:solidFill>
              <a:latin typeface="DM Sans Light"/>
              <a:ea typeface="DM Sans Light"/>
              <a:cs typeface="DM Sans Light"/>
              <a:sym typeface="DM Sans Light"/>
            </a:endParaRPr>
          </a:p>
        </p:txBody>
      </p:sp>
      <p:sp>
        <p:nvSpPr>
          <p:cNvPr id="171" name="Google Shape;171;p19"/>
          <p:cNvSpPr/>
          <p:nvPr/>
        </p:nvSpPr>
        <p:spPr>
          <a:xfrm>
            <a:off x="1134750" y="2826762"/>
            <a:ext cx="5434200" cy="1300200"/>
          </a:xfrm>
          <a:prstGeom prst="roundRect">
            <a:avLst>
              <a:gd name="adj" fmla="val 16928"/>
            </a:avLst>
          </a:prstGeom>
          <a:solidFill>
            <a:schemeClr val="dk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2875" tIns="91425" rIns="18287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dk1"/>
              </a:solidFill>
              <a:latin typeface="DM Sans Light"/>
              <a:ea typeface="DM Sans Light"/>
              <a:cs typeface="DM Sans Light"/>
              <a:sym typeface="DM Sans Light"/>
            </a:endParaRPr>
          </a:p>
        </p:txBody>
      </p:sp>
      <p:sp>
        <p:nvSpPr>
          <p:cNvPr id="172" name="Google Shape;172;p19"/>
          <p:cNvSpPr txBox="1">
            <a:spLocks noGrp="1"/>
          </p:cNvSpPr>
          <p:nvPr>
            <p:ph type="title"/>
          </p:nvPr>
        </p:nvSpPr>
        <p:spPr>
          <a:xfrm>
            <a:off x="272650" y="327115"/>
            <a:ext cx="8601300" cy="84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2pPr>
            <a:lvl3pPr lvl="2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3pPr>
            <a:lvl4pPr lvl="3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4pPr>
            <a:lvl5pPr lvl="4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5pPr>
            <a:lvl6pPr lvl="5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6pPr>
            <a:lvl7pPr lvl="6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7pPr>
            <a:lvl8pPr lvl="7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8pPr>
            <a:lvl9pPr lvl="8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9pPr>
          </a:lstStyle>
          <a:p>
            <a:endParaRPr/>
          </a:p>
        </p:txBody>
      </p:sp>
      <p:sp>
        <p:nvSpPr>
          <p:cNvPr id="173" name="Google Shape;173;p19"/>
          <p:cNvSpPr txBox="1">
            <a:spLocks noGrp="1"/>
          </p:cNvSpPr>
          <p:nvPr>
            <p:ph type="subTitle" idx="1"/>
          </p:nvPr>
        </p:nvSpPr>
        <p:spPr>
          <a:xfrm flipH="1">
            <a:off x="-172350" y="1348072"/>
            <a:ext cx="1563900" cy="543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9pPr>
          </a:lstStyle>
          <a:p>
            <a:endParaRPr/>
          </a:p>
        </p:txBody>
      </p:sp>
      <p:sp>
        <p:nvSpPr>
          <p:cNvPr id="174" name="Google Shape;174;p19"/>
          <p:cNvSpPr txBox="1">
            <a:spLocks noGrp="1"/>
          </p:cNvSpPr>
          <p:nvPr>
            <p:ph type="subTitle" idx="2"/>
          </p:nvPr>
        </p:nvSpPr>
        <p:spPr>
          <a:xfrm flipH="1">
            <a:off x="-172350" y="2829197"/>
            <a:ext cx="1563900" cy="543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9pPr>
          </a:lstStyle>
          <a:p>
            <a:endParaRPr/>
          </a:p>
        </p:txBody>
      </p:sp>
      <p:sp>
        <p:nvSpPr>
          <p:cNvPr id="175" name="Google Shape;175;p19"/>
          <p:cNvSpPr txBox="1">
            <a:spLocks noGrp="1"/>
          </p:cNvSpPr>
          <p:nvPr>
            <p:ph type="subTitle" idx="3"/>
          </p:nvPr>
        </p:nvSpPr>
        <p:spPr>
          <a:xfrm flipH="1">
            <a:off x="-172350" y="4315497"/>
            <a:ext cx="1563900" cy="543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9pPr>
          </a:lstStyle>
          <a:p>
            <a:endParaRPr/>
          </a:p>
        </p:txBody>
      </p:sp>
      <p:sp>
        <p:nvSpPr>
          <p:cNvPr id="176" name="Google Shape;176;p19"/>
          <p:cNvSpPr txBox="1">
            <a:spLocks noGrp="1"/>
          </p:cNvSpPr>
          <p:nvPr>
            <p:ph type="body" idx="4"/>
          </p:nvPr>
        </p:nvSpPr>
        <p:spPr>
          <a:xfrm>
            <a:off x="1134750" y="1348075"/>
            <a:ext cx="5434200" cy="1300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30200" algn="ctr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 algn="ctr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 algn="ctr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 algn="ctr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 algn="ctr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 algn="ctr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 algn="ctr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 algn="ctr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 algn="ctr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177" name="Google Shape;177;p19"/>
          <p:cNvSpPr txBox="1">
            <a:spLocks noGrp="1"/>
          </p:cNvSpPr>
          <p:nvPr>
            <p:ph type="body" idx="5"/>
          </p:nvPr>
        </p:nvSpPr>
        <p:spPr>
          <a:xfrm>
            <a:off x="1134750" y="2831788"/>
            <a:ext cx="5434200" cy="1300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30200" algn="ctr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 algn="ctr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 algn="ctr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 algn="ctr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 algn="ctr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 algn="ctr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 algn="ctr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 algn="ctr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 algn="ctr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178" name="Google Shape;178;p19"/>
          <p:cNvSpPr txBox="1">
            <a:spLocks noGrp="1"/>
          </p:cNvSpPr>
          <p:nvPr>
            <p:ph type="body" idx="6"/>
          </p:nvPr>
        </p:nvSpPr>
        <p:spPr>
          <a:xfrm>
            <a:off x="1134750" y="4310313"/>
            <a:ext cx="5434200" cy="543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30200" algn="ctr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 algn="ctr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 algn="ctr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 algn="ctr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 algn="ctr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 algn="ctr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 algn="ctr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 algn="ctr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 algn="ctr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179" name="Google Shape;179;p19"/>
          <p:cNvSpPr>
            <a:spLocks noGrp="1"/>
          </p:cNvSpPr>
          <p:nvPr>
            <p:ph type="pic" idx="7"/>
          </p:nvPr>
        </p:nvSpPr>
        <p:spPr>
          <a:xfrm>
            <a:off x="6777400" y="1352225"/>
            <a:ext cx="2096400" cy="3510600"/>
          </a:xfrm>
          <a:prstGeom prst="roundRect">
            <a:avLst>
              <a:gd name="adj" fmla="val 9180"/>
            </a:avLst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d Cover">
  <p:cSld name="CUSTOM_15">
    <p:bg>
      <p:bgPr>
        <a:solidFill>
          <a:schemeClr val="dk2"/>
        </a:solidFill>
        <a:effectLst/>
      </p:bgPr>
    </p:bg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0"/>
          <p:cNvSpPr>
            <a:spLocks noGrp="1"/>
          </p:cNvSpPr>
          <p:nvPr>
            <p:ph type="pic" idx="2"/>
          </p:nvPr>
        </p:nvSpPr>
        <p:spPr>
          <a:xfrm>
            <a:off x="274950" y="284975"/>
            <a:ext cx="8598900" cy="1623300"/>
          </a:xfrm>
          <a:prstGeom prst="roundRect">
            <a:avLst>
              <a:gd name="adj" fmla="val 14452"/>
            </a:avLst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2" name="Google Shape;182;p20"/>
          <p:cNvSpPr>
            <a:spLocks noGrp="1"/>
          </p:cNvSpPr>
          <p:nvPr>
            <p:ph type="pic" idx="3"/>
          </p:nvPr>
        </p:nvSpPr>
        <p:spPr>
          <a:xfrm>
            <a:off x="274950" y="3235225"/>
            <a:ext cx="8598900" cy="1623300"/>
          </a:xfrm>
          <a:prstGeom prst="roundRect">
            <a:avLst>
              <a:gd name="adj" fmla="val 14452"/>
            </a:avLst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3" name="Google Shape;183;p20"/>
          <p:cNvSpPr/>
          <p:nvPr/>
        </p:nvSpPr>
        <p:spPr>
          <a:xfrm>
            <a:off x="274950" y="2144550"/>
            <a:ext cx="8598900" cy="854400"/>
          </a:xfrm>
          <a:prstGeom prst="roundRect">
            <a:avLst>
              <a:gd name="adj" fmla="val 25275"/>
            </a:avLst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18287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p20"/>
          <p:cNvSpPr txBox="1">
            <a:spLocks noGrp="1"/>
          </p:cNvSpPr>
          <p:nvPr>
            <p:ph type="title"/>
          </p:nvPr>
        </p:nvSpPr>
        <p:spPr>
          <a:xfrm>
            <a:off x="272650" y="2189271"/>
            <a:ext cx="8601300" cy="84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2pPr>
            <a:lvl3pPr lvl="2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3pPr>
            <a:lvl4pPr lvl="3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4pPr>
            <a:lvl5pPr lvl="4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5pPr>
            <a:lvl6pPr lvl="5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6pPr>
            <a:lvl7pPr lvl="6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7pPr>
            <a:lvl8pPr lvl="7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8pPr>
            <a:lvl9pPr lvl="8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CUSTOM_16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/>
          <p:nvPr/>
        </p:nvSpPr>
        <p:spPr>
          <a:xfrm>
            <a:off x="274950" y="1318300"/>
            <a:ext cx="8598900" cy="2478900"/>
          </a:xfrm>
          <a:prstGeom prst="roundRect">
            <a:avLst>
              <a:gd name="adj" fmla="val 16667"/>
            </a:avLst>
          </a:prstGeom>
          <a:solidFill>
            <a:schemeClr val="dk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18287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274725" y="1346288"/>
            <a:ext cx="8598900" cy="247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1pPr>
            <a:lvl2pPr lvl="1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d Cover with Names">
  <p:cSld name="CUSTOM_15_1">
    <p:bg>
      <p:bgPr>
        <a:solidFill>
          <a:schemeClr val="lt2"/>
        </a:solidFill>
        <a:effectLst/>
      </p:bgPr>
    </p:bg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1"/>
          <p:cNvSpPr>
            <a:spLocks noGrp="1"/>
          </p:cNvSpPr>
          <p:nvPr>
            <p:ph type="pic" idx="2"/>
          </p:nvPr>
        </p:nvSpPr>
        <p:spPr>
          <a:xfrm>
            <a:off x="274950" y="3235225"/>
            <a:ext cx="4191900" cy="1623300"/>
          </a:xfrm>
          <a:prstGeom prst="roundRect">
            <a:avLst>
              <a:gd name="adj" fmla="val 14452"/>
            </a:avLst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7" name="Google Shape;187;p21"/>
          <p:cNvSpPr/>
          <p:nvPr/>
        </p:nvSpPr>
        <p:spPr>
          <a:xfrm>
            <a:off x="274950" y="2144550"/>
            <a:ext cx="8598900" cy="854400"/>
          </a:xfrm>
          <a:prstGeom prst="roundRect">
            <a:avLst>
              <a:gd name="adj" fmla="val 25275"/>
            </a:avLst>
          </a:prstGeom>
          <a:solidFill>
            <a:schemeClr val="dk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18287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8" name="Google Shape;188;p21"/>
          <p:cNvSpPr/>
          <p:nvPr/>
        </p:nvSpPr>
        <p:spPr>
          <a:xfrm>
            <a:off x="4681900" y="3235222"/>
            <a:ext cx="4191900" cy="1623300"/>
          </a:xfrm>
          <a:prstGeom prst="roundRect">
            <a:avLst>
              <a:gd name="adj" fmla="val 16928"/>
            </a:avLst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b="1">
              <a:solidFill>
                <a:schemeClr val="dk1"/>
              </a:solidFill>
              <a:latin typeface="Della Respira"/>
              <a:ea typeface="Della Respira"/>
              <a:cs typeface="Della Respira"/>
              <a:sym typeface="Della Respira"/>
            </a:endParaRPr>
          </a:p>
        </p:txBody>
      </p:sp>
      <p:sp>
        <p:nvSpPr>
          <p:cNvPr id="189" name="Google Shape;189;p21"/>
          <p:cNvSpPr txBox="1">
            <a:spLocks noGrp="1"/>
          </p:cNvSpPr>
          <p:nvPr>
            <p:ph type="title"/>
          </p:nvPr>
        </p:nvSpPr>
        <p:spPr>
          <a:xfrm>
            <a:off x="272650" y="2189271"/>
            <a:ext cx="8601300" cy="84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2pPr>
            <a:lvl3pPr lvl="2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3pPr>
            <a:lvl4pPr lvl="3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4pPr>
            <a:lvl5pPr lvl="4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5pPr>
            <a:lvl6pPr lvl="5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6pPr>
            <a:lvl7pPr lvl="6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7pPr>
            <a:lvl8pPr lvl="7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8pPr>
            <a:lvl9pPr lvl="8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9pPr>
          </a:lstStyle>
          <a:p>
            <a:endParaRPr/>
          </a:p>
        </p:txBody>
      </p:sp>
      <p:sp>
        <p:nvSpPr>
          <p:cNvPr id="190" name="Google Shape;190;p21"/>
          <p:cNvSpPr txBox="1">
            <a:spLocks noGrp="1"/>
          </p:cNvSpPr>
          <p:nvPr>
            <p:ph type="subTitle" idx="1"/>
          </p:nvPr>
        </p:nvSpPr>
        <p:spPr>
          <a:xfrm>
            <a:off x="4681900" y="3235225"/>
            <a:ext cx="4191900" cy="1623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Font typeface="Della Respira"/>
              <a:buNone/>
              <a:defRPr sz="1400"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1" name="Google Shape;191;p21"/>
          <p:cNvSpPr>
            <a:spLocks noGrp="1"/>
          </p:cNvSpPr>
          <p:nvPr>
            <p:ph type="pic" idx="3"/>
          </p:nvPr>
        </p:nvSpPr>
        <p:spPr>
          <a:xfrm>
            <a:off x="274950" y="284975"/>
            <a:ext cx="8598900" cy="1623300"/>
          </a:xfrm>
          <a:prstGeom prst="roundRect">
            <a:avLst>
              <a:gd name="adj" fmla="val 14452"/>
            </a:avLst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2">
  <p:cSld name="TITLE_2">
    <p:bg>
      <p:bgPr>
        <a:solidFill>
          <a:schemeClr val="accent3"/>
        </a:solidFill>
        <a:effectLst/>
      </p:bgPr>
    </p:bg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">
  <p:cSld name="CUSTOM_17">
    <p:bg>
      <p:bgPr>
        <a:solidFill>
          <a:schemeClr val="lt2"/>
        </a:solidFill>
        <a:effectLst/>
      </p:bgPr>
    </p:bg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23"/>
          <p:cNvSpPr/>
          <p:nvPr/>
        </p:nvSpPr>
        <p:spPr>
          <a:xfrm>
            <a:off x="274950" y="1503221"/>
            <a:ext cx="8598900" cy="1621200"/>
          </a:xfrm>
          <a:prstGeom prst="roundRect">
            <a:avLst>
              <a:gd name="adj" fmla="val 16667"/>
            </a:avLst>
          </a:prstGeom>
          <a:solidFill>
            <a:schemeClr val="dk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18287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5" name="Google Shape;195;p23"/>
          <p:cNvSpPr/>
          <p:nvPr/>
        </p:nvSpPr>
        <p:spPr>
          <a:xfrm>
            <a:off x="274950" y="3275914"/>
            <a:ext cx="8598900" cy="357000"/>
          </a:xfrm>
          <a:prstGeom prst="roundRect">
            <a:avLst>
              <a:gd name="adj" fmla="val 34148"/>
            </a:avLst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">
              <a:latin typeface="Della Respira"/>
              <a:ea typeface="Della Respira"/>
              <a:cs typeface="Della Respira"/>
              <a:sym typeface="Della Respira"/>
            </a:endParaRPr>
          </a:p>
        </p:txBody>
      </p:sp>
      <p:sp>
        <p:nvSpPr>
          <p:cNvPr id="196" name="Google Shape;196;p23"/>
          <p:cNvSpPr txBox="1">
            <a:spLocks noGrp="1"/>
          </p:cNvSpPr>
          <p:nvPr>
            <p:ph type="title"/>
          </p:nvPr>
        </p:nvSpPr>
        <p:spPr>
          <a:xfrm>
            <a:off x="274725" y="1531200"/>
            <a:ext cx="8598900" cy="1593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1pPr>
            <a:lvl2pPr lvl="1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>
            <a:endParaRPr/>
          </a:p>
        </p:txBody>
      </p:sp>
      <p:sp>
        <p:nvSpPr>
          <p:cNvPr id="197" name="Google Shape;197;p23"/>
          <p:cNvSpPr txBox="1">
            <a:spLocks noGrp="1"/>
          </p:cNvSpPr>
          <p:nvPr>
            <p:ph type="subTitle" idx="1"/>
          </p:nvPr>
        </p:nvSpPr>
        <p:spPr>
          <a:xfrm>
            <a:off x="279625" y="3283263"/>
            <a:ext cx="8598900" cy="35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>
  <p:cSld name="CUSTOM_17_1"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4"/>
          <p:cNvSpPr/>
          <p:nvPr/>
        </p:nvSpPr>
        <p:spPr>
          <a:xfrm>
            <a:off x="274950" y="1503221"/>
            <a:ext cx="8598900" cy="16212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18287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24"/>
          <p:cNvSpPr txBox="1">
            <a:spLocks noGrp="1"/>
          </p:cNvSpPr>
          <p:nvPr>
            <p:ph type="title"/>
          </p:nvPr>
        </p:nvSpPr>
        <p:spPr>
          <a:xfrm>
            <a:off x="339150" y="1531200"/>
            <a:ext cx="8470500" cy="1593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1pPr>
            <a:lvl2pPr lvl="1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>
  <p:cSld name="CUSTOM_18">
    <p:bg>
      <p:bgPr>
        <a:solidFill>
          <a:schemeClr val="lt2"/>
        </a:solidFill>
        <a:effectLst/>
      </p:bgPr>
    </p:bg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5"/>
          <p:cNvSpPr/>
          <p:nvPr/>
        </p:nvSpPr>
        <p:spPr>
          <a:xfrm>
            <a:off x="274950" y="1164975"/>
            <a:ext cx="6326700" cy="3693600"/>
          </a:xfrm>
          <a:prstGeom prst="roundRect">
            <a:avLst>
              <a:gd name="adj" fmla="val 5734"/>
            </a:avLst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/>
          </a:p>
        </p:txBody>
      </p:sp>
      <p:sp>
        <p:nvSpPr>
          <p:cNvPr id="203" name="Google Shape;203;p25"/>
          <p:cNvSpPr txBox="1">
            <a:spLocks noGrp="1"/>
          </p:cNvSpPr>
          <p:nvPr>
            <p:ph type="body" idx="1"/>
          </p:nvPr>
        </p:nvSpPr>
        <p:spPr>
          <a:xfrm>
            <a:off x="545275" y="1321275"/>
            <a:ext cx="5795400" cy="330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204" name="Google Shape;204;p25"/>
          <p:cNvSpPr/>
          <p:nvPr/>
        </p:nvSpPr>
        <p:spPr>
          <a:xfrm>
            <a:off x="274950" y="284775"/>
            <a:ext cx="6326700" cy="704400"/>
          </a:xfrm>
          <a:prstGeom prst="roundRect">
            <a:avLst>
              <a:gd name="adj" fmla="val 25275"/>
            </a:avLst>
          </a:prstGeom>
          <a:solidFill>
            <a:schemeClr val="dk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15542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"/>
          </a:p>
        </p:txBody>
      </p:sp>
      <p:sp>
        <p:nvSpPr>
          <p:cNvPr id="205" name="Google Shape;205;p25"/>
          <p:cNvSpPr txBox="1">
            <a:spLocks noGrp="1"/>
          </p:cNvSpPr>
          <p:nvPr>
            <p:ph type="title"/>
          </p:nvPr>
        </p:nvSpPr>
        <p:spPr>
          <a:xfrm>
            <a:off x="274950" y="327125"/>
            <a:ext cx="6326700" cy="662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CUSTOM_20">
    <p:bg>
      <p:bgPr>
        <a:solidFill>
          <a:schemeClr val="dk2"/>
        </a:solidFill>
        <a:effectLst/>
      </p:bgPr>
    </p:bg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26"/>
          <p:cNvSpPr/>
          <p:nvPr/>
        </p:nvSpPr>
        <p:spPr>
          <a:xfrm>
            <a:off x="274950" y="1503221"/>
            <a:ext cx="8598900" cy="16212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18287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8" name="Google Shape;208;p26"/>
          <p:cNvSpPr txBox="1">
            <a:spLocks noGrp="1"/>
          </p:cNvSpPr>
          <p:nvPr>
            <p:ph type="title"/>
          </p:nvPr>
        </p:nvSpPr>
        <p:spPr>
          <a:xfrm>
            <a:off x="339150" y="1531200"/>
            <a:ext cx="8470500" cy="1593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1pPr>
            <a:lvl2pPr lvl="1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CUSTOM_21">
    <p:bg>
      <p:bgPr>
        <a:solidFill>
          <a:schemeClr val="lt2"/>
        </a:solidFill>
        <a:effectLst/>
      </p:bgPr>
    </p:bg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27"/>
          <p:cNvSpPr/>
          <p:nvPr/>
        </p:nvSpPr>
        <p:spPr>
          <a:xfrm>
            <a:off x="274950" y="1580175"/>
            <a:ext cx="6326700" cy="3278400"/>
          </a:xfrm>
          <a:prstGeom prst="roundRect">
            <a:avLst>
              <a:gd name="adj" fmla="val 5734"/>
            </a:avLst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/>
          </a:p>
        </p:txBody>
      </p:sp>
      <p:sp>
        <p:nvSpPr>
          <p:cNvPr id="211" name="Google Shape;211;p27"/>
          <p:cNvSpPr txBox="1">
            <a:spLocks noGrp="1"/>
          </p:cNvSpPr>
          <p:nvPr>
            <p:ph type="body" idx="1"/>
          </p:nvPr>
        </p:nvSpPr>
        <p:spPr>
          <a:xfrm>
            <a:off x="545275" y="1703050"/>
            <a:ext cx="5795400" cy="292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212" name="Google Shape;212;p27"/>
          <p:cNvSpPr/>
          <p:nvPr/>
        </p:nvSpPr>
        <p:spPr>
          <a:xfrm>
            <a:off x="274950" y="284775"/>
            <a:ext cx="6326700" cy="704400"/>
          </a:xfrm>
          <a:prstGeom prst="roundRect">
            <a:avLst>
              <a:gd name="adj" fmla="val 25275"/>
            </a:avLst>
          </a:prstGeom>
          <a:solidFill>
            <a:schemeClr val="dk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15542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"/>
          </a:p>
        </p:txBody>
      </p:sp>
      <p:sp>
        <p:nvSpPr>
          <p:cNvPr id="213" name="Google Shape;213;p27"/>
          <p:cNvSpPr txBox="1">
            <a:spLocks noGrp="1"/>
          </p:cNvSpPr>
          <p:nvPr>
            <p:ph type="title"/>
          </p:nvPr>
        </p:nvSpPr>
        <p:spPr>
          <a:xfrm>
            <a:off x="274950" y="327125"/>
            <a:ext cx="6326700" cy="662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9pPr>
          </a:lstStyle>
          <a:p>
            <a:endParaRPr/>
          </a:p>
        </p:txBody>
      </p:sp>
      <p:sp>
        <p:nvSpPr>
          <p:cNvPr id="214" name="Google Shape;214;p27"/>
          <p:cNvSpPr/>
          <p:nvPr/>
        </p:nvSpPr>
        <p:spPr>
          <a:xfrm>
            <a:off x="274950" y="1102500"/>
            <a:ext cx="6326700" cy="357000"/>
          </a:xfrm>
          <a:prstGeom prst="roundRect">
            <a:avLst>
              <a:gd name="adj" fmla="val 34148"/>
            </a:avLst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">
              <a:latin typeface="Della Respira"/>
              <a:ea typeface="Della Respira"/>
              <a:cs typeface="Della Respira"/>
              <a:sym typeface="Della Respira"/>
            </a:endParaRPr>
          </a:p>
        </p:txBody>
      </p:sp>
      <p:sp>
        <p:nvSpPr>
          <p:cNvPr id="215" name="Google Shape;215;p27"/>
          <p:cNvSpPr txBox="1">
            <a:spLocks noGrp="1"/>
          </p:cNvSpPr>
          <p:nvPr>
            <p:ph type="subTitle" idx="2"/>
          </p:nvPr>
        </p:nvSpPr>
        <p:spPr>
          <a:xfrm>
            <a:off x="327025" y="1109850"/>
            <a:ext cx="6231900" cy="35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CUSTOM_22">
    <p:bg>
      <p:bgPr>
        <a:solidFill>
          <a:schemeClr val="lt2"/>
        </a:solidFill>
        <a:effectLst/>
      </p:bgPr>
    </p:bg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28"/>
          <p:cNvSpPr/>
          <p:nvPr/>
        </p:nvSpPr>
        <p:spPr>
          <a:xfrm>
            <a:off x="274950" y="1503221"/>
            <a:ext cx="8598900" cy="1621200"/>
          </a:xfrm>
          <a:prstGeom prst="roundRect">
            <a:avLst>
              <a:gd name="adj" fmla="val 16667"/>
            </a:avLst>
          </a:prstGeom>
          <a:solidFill>
            <a:schemeClr val="dk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18287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" name="Google Shape;218;p28"/>
          <p:cNvSpPr txBox="1">
            <a:spLocks noGrp="1"/>
          </p:cNvSpPr>
          <p:nvPr>
            <p:ph type="title"/>
          </p:nvPr>
        </p:nvSpPr>
        <p:spPr>
          <a:xfrm>
            <a:off x="339150" y="1531200"/>
            <a:ext cx="8470500" cy="1593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1pPr>
            <a:lvl2pPr lvl="1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CUSTOM_23"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29"/>
          <p:cNvSpPr/>
          <p:nvPr/>
        </p:nvSpPr>
        <p:spPr>
          <a:xfrm>
            <a:off x="273650" y="1829175"/>
            <a:ext cx="8598900" cy="854400"/>
          </a:xfrm>
          <a:prstGeom prst="roundRect">
            <a:avLst>
              <a:gd name="adj" fmla="val 25275"/>
            </a:avLst>
          </a:prstGeom>
          <a:solidFill>
            <a:schemeClr val="accent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18287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00"/>
          </a:p>
        </p:txBody>
      </p:sp>
      <p:sp>
        <p:nvSpPr>
          <p:cNvPr id="221" name="Google Shape;221;p29"/>
          <p:cNvSpPr txBox="1">
            <a:spLocks noGrp="1"/>
          </p:cNvSpPr>
          <p:nvPr>
            <p:ph type="title"/>
          </p:nvPr>
        </p:nvSpPr>
        <p:spPr>
          <a:xfrm>
            <a:off x="271350" y="1871515"/>
            <a:ext cx="8601300" cy="84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2pPr>
            <a:lvl3pPr lvl="2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3pPr>
            <a:lvl4pPr lvl="3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4pPr>
            <a:lvl5pPr lvl="4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5pPr>
            <a:lvl6pPr lvl="5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6pPr>
            <a:lvl7pPr lvl="6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7pPr>
            <a:lvl8pPr lvl="7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8pPr>
            <a:lvl9pPr lvl="8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9pPr>
          </a:lstStyle>
          <a:p>
            <a:endParaRPr/>
          </a:p>
        </p:txBody>
      </p:sp>
      <p:sp>
        <p:nvSpPr>
          <p:cNvPr id="222" name="Google Shape;222;p29"/>
          <p:cNvSpPr/>
          <p:nvPr/>
        </p:nvSpPr>
        <p:spPr>
          <a:xfrm>
            <a:off x="273756" y="2887125"/>
            <a:ext cx="8598900" cy="427200"/>
          </a:xfrm>
          <a:prstGeom prst="roundRect">
            <a:avLst>
              <a:gd name="adj" fmla="val 28253"/>
            </a:avLst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/>
          </a:p>
        </p:txBody>
      </p:sp>
      <p:sp>
        <p:nvSpPr>
          <p:cNvPr id="223" name="Google Shape;223;p29"/>
          <p:cNvSpPr txBox="1">
            <a:spLocks noGrp="1"/>
          </p:cNvSpPr>
          <p:nvPr>
            <p:ph type="subTitle" idx="1"/>
          </p:nvPr>
        </p:nvSpPr>
        <p:spPr>
          <a:xfrm>
            <a:off x="273650" y="2917550"/>
            <a:ext cx="8598900" cy="34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USTOM_24">
    <p:bg>
      <p:bgPr>
        <a:solidFill>
          <a:schemeClr val="dk2"/>
        </a:solidFill>
        <a:effectLst/>
      </p:bgPr>
    </p:bg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30"/>
          <p:cNvSpPr txBox="1">
            <a:spLocks noGrp="1"/>
          </p:cNvSpPr>
          <p:nvPr>
            <p:ph type="body" idx="1"/>
          </p:nvPr>
        </p:nvSpPr>
        <p:spPr>
          <a:xfrm>
            <a:off x="545275" y="1321275"/>
            <a:ext cx="5795400" cy="330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duction">
  <p:cSld name="CUSTOM_1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>
            <a:spLocks noGrp="1"/>
          </p:cNvSpPr>
          <p:nvPr>
            <p:ph type="pic" idx="2"/>
          </p:nvPr>
        </p:nvSpPr>
        <p:spPr>
          <a:xfrm>
            <a:off x="4676850" y="1342250"/>
            <a:ext cx="4201200" cy="3510600"/>
          </a:xfrm>
          <a:prstGeom prst="roundRect">
            <a:avLst>
              <a:gd name="adj" fmla="val 5775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" name="Google Shape;21;p4"/>
          <p:cNvSpPr/>
          <p:nvPr/>
        </p:nvSpPr>
        <p:spPr>
          <a:xfrm>
            <a:off x="274950" y="284775"/>
            <a:ext cx="8598900" cy="854400"/>
          </a:xfrm>
          <a:prstGeom prst="roundRect">
            <a:avLst>
              <a:gd name="adj" fmla="val 25275"/>
            </a:avLst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18287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4"/>
          <p:cNvSpPr/>
          <p:nvPr/>
        </p:nvSpPr>
        <p:spPr>
          <a:xfrm>
            <a:off x="274950" y="1348125"/>
            <a:ext cx="4201200" cy="3510600"/>
          </a:xfrm>
          <a:prstGeom prst="roundRect">
            <a:avLst>
              <a:gd name="adj" fmla="val 5734"/>
            </a:avLst>
          </a:prstGeom>
          <a:solidFill>
            <a:schemeClr val="accent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96350" y="1593900"/>
            <a:ext cx="3754200" cy="298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272650" y="327115"/>
            <a:ext cx="8601300" cy="84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CUSTOM_25"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31"/>
          <p:cNvSpPr txBox="1">
            <a:spLocks noGrp="1"/>
          </p:cNvSpPr>
          <p:nvPr>
            <p:ph type="body" idx="1"/>
          </p:nvPr>
        </p:nvSpPr>
        <p:spPr>
          <a:xfrm>
            <a:off x="545275" y="1321275"/>
            <a:ext cx="5795400" cy="330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228" name="Google Shape;228;p31"/>
          <p:cNvSpPr/>
          <p:nvPr/>
        </p:nvSpPr>
        <p:spPr>
          <a:xfrm>
            <a:off x="274950" y="284775"/>
            <a:ext cx="6326700" cy="704400"/>
          </a:xfrm>
          <a:prstGeom prst="roundRect">
            <a:avLst>
              <a:gd name="adj" fmla="val 25275"/>
            </a:avLst>
          </a:prstGeom>
          <a:solidFill>
            <a:schemeClr val="dk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15542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"/>
          </a:p>
        </p:txBody>
      </p:sp>
      <p:sp>
        <p:nvSpPr>
          <p:cNvPr id="229" name="Google Shape;229;p31"/>
          <p:cNvSpPr txBox="1">
            <a:spLocks noGrp="1"/>
          </p:cNvSpPr>
          <p:nvPr>
            <p:ph type="title"/>
          </p:nvPr>
        </p:nvSpPr>
        <p:spPr>
          <a:xfrm>
            <a:off x="274950" y="327125"/>
            <a:ext cx="6326700" cy="662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genda">
  <p:cSld name="CUSTOM_26"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32"/>
          <p:cNvSpPr/>
          <p:nvPr/>
        </p:nvSpPr>
        <p:spPr>
          <a:xfrm>
            <a:off x="274950" y="284775"/>
            <a:ext cx="8598900" cy="854400"/>
          </a:xfrm>
          <a:prstGeom prst="roundRect">
            <a:avLst>
              <a:gd name="adj" fmla="val 25275"/>
            </a:avLst>
          </a:prstGeom>
          <a:solidFill>
            <a:schemeClr val="accent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18287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2" name="Google Shape;232;p32"/>
          <p:cNvSpPr/>
          <p:nvPr/>
        </p:nvSpPr>
        <p:spPr>
          <a:xfrm>
            <a:off x="272650" y="1348125"/>
            <a:ext cx="8601300" cy="509700"/>
          </a:xfrm>
          <a:prstGeom prst="roundRect">
            <a:avLst>
              <a:gd name="adj" fmla="val 32052"/>
            </a:avLst>
          </a:prstGeom>
          <a:solidFill>
            <a:schemeClr val="dk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">
              <a:latin typeface="DM Sans Light"/>
              <a:ea typeface="DM Sans Light"/>
              <a:cs typeface="DM Sans Light"/>
              <a:sym typeface="DM Sans Light"/>
            </a:endParaRPr>
          </a:p>
        </p:txBody>
      </p:sp>
      <p:sp>
        <p:nvSpPr>
          <p:cNvPr id="233" name="Google Shape;233;p32"/>
          <p:cNvSpPr txBox="1">
            <a:spLocks noGrp="1"/>
          </p:cNvSpPr>
          <p:nvPr>
            <p:ph type="title"/>
          </p:nvPr>
        </p:nvSpPr>
        <p:spPr>
          <a:xfrm>
            <a:off x="272650" y="327115"/>
            <a:ext cx="8601300" cy="84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9pPr>
          </a:lstStyle>
          <a:p>
            <a:endParaRPr/>
          </a:p>
        </p:txBody>
      </p:sp>
      <p:sp>
        <p:nvSpPr>
          <p:cNvPr id="234" name="Google Shape;234;p32"/>
          <p:cNvSpPr txBox="1">
            <a:spLocks noGrp="1"/>
          </p:cNvSpPr>
          <p:nvPr>
            <p:ph type="subTitle" idx="1"/>
          </p:nvPr>
        </p:nvSpPr>
        <p:spPr>
          <a:xfrm>
            <a:off x="272650" y="1375155"/>
            <a:ext cx="8601300" cy="47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200"/>
              <a:buFont typeface="Della Respira"/>
              <a:buNone/>
              <a:defRPr sz="2200"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200"/>
              <a:buFont typeface="Della Respira"/>
              <a:buNone/>
              <a:defRPr sz="2200">
                <a:latin typeface="Della Respira"/>
                <a:ea typeface="Della Respira"/>
                <a:cs typeface="Della Respira"/>
                <a:sym typeface="Della Respir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200"/>
              <a:buFont typeface="Della Respira"/>
              <a:buNone/>
              <a:defRPr sz="2200">
                <a:latin typeface="Della Respira"/>
                <a:ea typeface="Della Respira"/>
                <a:cs typeface="Della Respira"/>
                <a:sym typeface="Della Respir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200"/>
              <a:buFont typeface="Della Respira"/>
              <a:buNone/>
              <a:defRPr sz="2200">
                <a:latin typeface="Della Respira"/>
                <a:ea typeface="Della Respira"/>
                <a:cs typeface="Della Respira"/>
                <a:sym typeface="Della Respir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200"/>
              <a:buFont typeface="Della Respira"/>
              <a:buNone/>
              <a:defRPr sz="2200">
                <a:latin typeface="Della Respira"/>
                <a:ea typeface="Della Respira"/>
                <a:cs typeface="Della Respira"/>
                <a:sym typeface="Della Respir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200"/>
              <a:buFont typeface="Della Respira"/>
              <a:buNone/>
              <a:defRPr sz="2200">
                <a:latin typeface="Della Respira"/>
                <a:ea typeface="Della Respira"/>
                <a:cs typeface="Della Respira"/>
                <a:sym typeface="Della Respir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200"/>
              <a:buFont typeface="Della Respira"/>
              <a:buNone/>
              <a:defRPr sz="2200">
                <a:latin typeface="Della Respira"/>
                <a:ea typeface="Della Respira"/>
                <a:cs typeface="Della Respira"/>
                <a:sym typeface="Della Respir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200"/>
              <a:buFont typeface="Della Respira"/>
              <a:buNone/>
              <a:defRPr sz="2200">
                <a:latin typeface="Della Respira"/>
                <a:ea typeface="Della Respira"/>
                <a:cs typeface="Della Respira"/>
                <a:sym typeface="Della Respir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200"/>
              <a:buFont typeface="Della Respira"/>
              <a:buNone/>
              <a:defRPr sz="2200">
                <a:latin typeface="Della Respira"/>
                <a:ea typeface="Della Respira"/>
                <a:cs typeface="Della Respira"/>
                <a:sym typeface="Della Respira"/>
              </a:defRPr>
            </a:lvl9pPr>
          </a:lstStyle>
          <a:p>
            <a:endParaRPr/>
          </a:p>
        </p:txBody>
      </p:sp>
      <p:sp>
        <p:nvSpPr>
          <p:cNvPr id="235" name="Google Shape;235;p32"/>
          <p:cNvSpPr/>
          <p:nvPr/>
        </p:nvSpPr>
        <p:spPr>
          <a:xfrm>
            <a:off x="272650" y="1964965"/>
            <a:ext cx="8601300" cy="509700"/>
          </a:xfrm>
          <a:prstGeom prst="roundRect">
            <a:avLst>
              <a:gd name="adj" fmla="val 32052"/>
            </a:avLst>
          </a:prstGeom>
          <a:solidFill>
            <a:schemeClr val="dk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">
              <a:latin typeface="DM Sans Light"/>
              <a:ea typeface="DM Sans Light"/>
              <a:cs typeface="DM Sans Light"/>
              <a:sym typeface="DM Sans Light"/>
            </a:endParaRPr>
          </a:p>
        </p:txBody>
      </p:sp>
      <p:sp>
        <p:nvSpPr>
          <p:cNvPr id="236" name="Google Shape;236;p32"/>
          <p:cNvSpPr txBox="1">
            <a:spLocks noGrp="1"/>
          </p:cNvSpPr>
          <p:nvPr>
            <p:ph type="subTitle" idx="2"/>
          </p:nvPr>
        </p:nvSpPr>
        <p:spPr>
          <a:xfrm>
            <a:off x="272650" y="1991995"/>
            <a:ext cx="8601300" cy="47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200"/>
              <a:buFont typeface="Della Respira"/>
              <a:buNone/>
              <a:defRPr sz="2200"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200"/>
              <a:buFont typeface="Della Respira"/>
              <a:buNone/>
              <a:defRPr sz="2200">
                <a:latin typeface="Della Respira"/>
                <a:ea typeface="Della Respira"/>
                <a:cs typeface="Della Respira"/>
                <a:sym typeface="Della Respir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200"/>
              <a:buFont typeface="Della Respira"/>
              <a:buNone/>
              <a:defRPr sz="2200">
                <a:latin typeface="Della Respira"/>
                <a:ea typeface="Della Respira"/>
                <a:cs typeface="Della Respira"/>
                <a:sym typeface="Della Respir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200"/>
              <a:buFont typeface="Della Respira"/>
              <a:buNone/>
              <a:defRPr sz="2200">
                <a:latin typeface="Della Respira"/>
                <a:ea typeface="Della Respira"/>
                <a:cs typeface="Della Respira"/>
                <a:sym typeface="Della Respir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200"/>
              <a:buFont typeface="Della Respira"/>
              <a:buNone/>
              <a:defRPr sz="2200">
                <a:latin typeface="Della Respira"/>
                <a:ea typeface="Della Respira"/>
                <a:cs typeface="Della Respira"/>
                <a:sym typeface="Della Respir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200"/>
              <a:buFont typeface="Della Respira"/>
              <a:buNone/>
              <a:defRPr sz="2200">
                <a:latin typeface="Della Respira"/>
                <a:ea typeface="Della Respira"/>
                <a:cs typeface="Della Respira"/>
                <a:sym typeface="Della Respir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200"/>
              <a:buFont typeface="Della Respira"/>
              <a:buNone/>
              <a:defRPr sz="2200">
                <a:latin typeface="Della Respira"/>
                <a:ea typeface="Della Respira"/>
                <a:cs typeface="Della Respira"/>
                <a:sym typeface="Della Respir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200"/>
              <a:buFont typeface="Della Respira"/>
              <a:buNone/>
              <a:defRPr sz="2200">
                <a:latin typeface="Della Respira"/>
                <a:ea typeface="Della Respira"/>
                <a:cs typeface="Della Respira"/>
                <a:sym typeface="Della Respir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200"/>
              <a:buFont typeface="Della Respira"/>
              <a:buNone/>
              <a:defRPr sz="2200">
                <a:latin typeface="Della Respira"/>
                <a:ea typeface="Della Respira"/>
                <a:cs typeface="Della Respira"/>
                <a:sym typeface="Della Respira"/>
              </a:defRPr>
            </a:lvl9pPr>
          </a:lstStyle>
          <a:p>
            <a:endParaRPr/>
          </a:p>
        </p:txBody>
      </p:sp>
      <p:sp>
        <p:nvSpPr>
          <p:cNvPr id="237" name="Google Shape;237;p32"/>
          <p:cNvSpPr/>
          <p:nvPr/>
        </p:nvSpPr>
        <p:spPr>
          <a:xfrm>
            <a:off x="272650" y="2581805"/>
            <a:ext cx="8601300" cy="509700"/>
          </a:xfrm>
          <a:prstGeom prst="roundRect">
            <a:avLst>
              <a:gd name="adj" fmla="val 32052"/>
            </a:avLst>
          </a:prstGeom>
          <a:solidFill>
            <a:schemeClr val="dk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">
              <a:latin typeface="DM Sans Light"/>
              <a:ea typeface="DM Sans Light"/>
              <a:cs typeface="DM Sans Light"/>
              <a:sym typeface="DM Sans Light"/>
            </a:endParaRPr>
          </a:p>
        </p:txBody>
      </p:sp>
      <p:sp>
        <p:nvSpPr>
          <p:cNvPr id="238" name="Google Shape;238;p32"/>
          <p:cNvSpPr txBox="1">
            <a:spLocks noGrp="1"/>
          </p:cNvSpPr>
          <p:nvPr>
            <p:ph type="subTitle" idx="3"/>
          </p:nvPr>
        </p:nvSpPr>
        <p:spPr>
          <a:xfrm>
            <a:off x="272650" y="2608834"/>
            <a:ext cx="8601300" cy="47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200"/>
              <a:buFont typeface="Della Respira"/>
              <a:buNone/>
              <a:defRPr sz="2200"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200"/>
              <a:buFont typeface="Della Respira"/>
              <a:buNone/>
              <a:defRPr sz="2200">
                <a:latin typeface="Della Respira"/>
                <a:ea typeface="Della Respira"/>
                <a:cs typeface="Della Respira"/>
                <a:sym typeface="Della Respir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200"/>
              <a:buFont typeface="Della Respira"/>
              <a:buNone/>
              <a:defRPr sz="2200">
                <a:latin typeface="Della Respira"/>
                <a:ea typeface="Della Respira"/>
                <a:cs typeface="Della Respira"/>
                <a:sym typeface="Della Respir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200"/>
              <a:buFont typeface="Della Respira"/>
              <a:buNone/>
              <a:defRPr sz="2200">
                <a:latin typeface="Della Respira"/>
                <a:ea typeface="Della Respira"/>
                <a:cs typeface="Della Respira"/>
                <a:sym typeface="Della Respir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200"/>
              <a:buFont typeface="Della Respira"/>
              <a:buNone/>
              <a:defRPr sz="2200">
                <a:latin typeface="Della Respira"/>
                <a:ea typeface="Della Respira"/>
                <a:cs typeface="Della Respira"/>
                <a:sym typeface="Della Respir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200"/>
              <a:buFont typeface="Della Respira"/>
              <a:buNone/>
              <a:defRPr sz="2200">
                <a:latin typeface="Della Respira"/>
                <a:ea typeface="Della Respira"/>
                <a:cs typeface="Della Respira"/>
                <a:sym typeface="Della Respir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200"/>
              <a:buFont typeface="Della Respira"/>
              <a:buNone/>
              <a:defRPr sz="2200">
                <a:latin typeface="Della Respira"/>
                <a:ea typeface="Della Respira"/>
                <a:cs typeface="Della Respira"/>
                <a:sym typeface="Della Respir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200"/>
              <a:buFont typeface="Della Respira"/>
              <a:buNone/>
              <a:defRPr sz="2200">
                <a:latin typeface="Della Respira"/>
                <a:ea typeface="Della Respira"/>
                <a:cs typeface="Della Respira"/>
                <a:sym typeface="Della Respir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200"/>
              <a:buFont typeface="Della Respira"/>
              <a:buNone/>
              <a:defRPr sz="2200">
                <a:latin typeface="Della Respira"/>
                <a:ea typeface="Della Respira"/>
                <a:cs typeface="Della Respira"/>
                <a:sym typeface="Della Respira"/>
              </a:defRPr>
            </a:lvl9pPr>
          </a:lstStyle>
          <a:p>
            <a:endParaRPr/>
          </a:p>
        </p:txBody>
      </p:sp>
      <p:sp>
        <p:nvSpPr>
          <p:cNvPr id="239" name="Google Shape;239;p32"/>
          <p:cNvSpPr/>
          <p:nvPr/>
        </p:nvSpPr>
        <p:spPr>
          <a:xfrm>
            <a:off x="272650" y="3198644"/>
            <a:ext cx="8601300" cy="509700"/>
          </a:xfrm>
          <a:prstGeom prst="roundRect">
            <a:avLst>
              <a:gd name="adj" fmla="val 32052"/>
            </a:avLst>
          </a:prstGeom>
          <a:solidFill>
            <a:schemeClr val="dk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">
              <a:latin typeface="DM Sans Light"/>
              <a:ea typeface="DM Sans Light"/>
              <a:cs typeface="DM Sans Light"/>
              <a:sym typeface="DM Sans Light"/>
            </a:endParaRPr>
          </a:p>
        </p:txBody>
      </p:sp>
      <p:sp>
        <p:nvSpPr>
          <p:cNvPr id="240" name="Google Shape;240;p32"/>
          <p:cNvSpPr txBox="1">
            <a:spLocks noGrp="1"/>
          </p:cNvSpPr>
          <p:nvPr>
            <p:ph type="subTitle" idx="4"/>
          </p:nvPr>
        </p:nvSpPr>
        <p:spPr>
          <a:xfrm>
            <a:off x="272650" y="3225674"/>
            <a:ext cx="8601300" cy="47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200"/>
              <a:buFont typeface="Della Respira"/>
              <a:buNone/>
              <a:defRPr sz="2200"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200"/>
              <a:buFont typeface="Della Respira"/>
              <a:buNone/>
              <a:defRPr sz="2200">
                <a:latin typeface="Della Respira"/>
                <a:ea typeface="Della Respira"/>
                <a:cs typeface="Della Respira"/>
                <a:sym typeface="Della Respir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200"/>
              <a:buFont typeface="Della Respira"/>
              <a:buNone/>
              <a:defRPr sz="2200">
                <a:latin typeface="Della Respira"/>
                <a:ea typeface="Della Respira"/>
                <a:cs typeface="Della Respira"/>
                <a:sym typeface="Della Respir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200"/>
              <a:buFont typeface="Della Respira"/>
              <a:buNone/>
              <a:defRPr sz="2200">
                <a:latin typeface="Della Respira"/>
                <a:ea typeface="Della Respira"/>
                <a:cs typeface="Della Respira"/>
                <a:sym typeface="Della Respir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200"/>
              <a:buFont typeface="Della Respira"/>
              <a:buNone/>
              <a:defRPr sz="2200">
                <a:latin typeface="Della Respira"/>
                <a:ea typeface="Della Respira"/>
                <a:cs typeface="Della Respira"/>
                <a:sym typeface="Della Respir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200"/>
              <a:buFont typeface="Della Respira"/>
              <a:buNone/>
              <a:defRPr sz="2200">
                <a:latin typeface="Della Respira"/>
                <a:ea typeface="Della Respira"/>
                <a:cs typeface="Della Respira"/>
                <a:sym typeface="Della Respir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200"/>
              <a:buFont typeface="Della Respira"/>
              <a:buNone/>
              <a:defRPr sz="2200">
                <a:latin typeface="Della Respira"/>
                <a:ea typeface="Della Respira"/>
                <a:cs typeface="Della Respira"/>
                <a:sym typeface="Della Respir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200"/>
              <a:buFont typeface="Della Respira"/>
              <a:buNone/>
              <a:defRPr sz="2200">
                <a:latin typeface="Della Respira"/>
                <a:ea typeface="Della Respira"/>
                <a:cs typeface="Della Respira"/>
                <a:sym typeface="Della Respir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200"/>
              <a:buFont typeface="Della Respira"/>
              <a:buNone/>
              <a:defRPr sz="2200">
                <a:latin typeface="Della Respira"/>
                <a:ea typeface="Della Respira"/>
                <a:cs typeface="Della Respira"/>
                <a:sym typeface="Della Respira"/>
              </a:defRPr>
            </a:lvl9pPr>
          </a:lstStyle>
          <a:p>
            <a:endParaRPr/>
          </a:p>
        </p:txBody>
      </p:sp>
      <p:sp>
        <p:nvSpPr>
          <p:cNvPr id="241" name="Google Shape;241;p32"/>
          <p:cNvSpPr/>
          <p:nvPr/>
        </p:nvSpPr>
        <p:spPr>
          <a:xfrm>
            <a:off x="272650" y="3815484"/>
            <a:ext cx="8601300" cy="509700"/>
          </a:xfrm>
          <a:prstGeom prst="roundRect">
            <a:avLst>
              <a:gd name="adj" fmla="val 32052"/>
            </a:avLst>
          </a:prstGeom>
          <a:solidFill>
            <a:schemeClr val="dk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">
              <a:latin typeface="DM Sans Light"/>
              <a:ea typeface="DM Sans Light"/>
              <a:cs typeface="DM Sans Light"/>
              <a:sym typeface="DM Sans Light"/>
            </a:endParaRPr>
          </a:p>
        </p:txBody>
      </p:sp>
      <p:sp>
        <p:nvSpPr>
          <p:cNvPr id="242" name="Google Shape;242;p32"/>
          <p:cNvSpPr txBox="1">
            <a:spLocks noGrp="1"/>
          </p:cNvSpPr>
          <p:nvPr>
            <p:ph type="subTitle" idx="5"/>
          </p:nvPr>
        </p:nvSpPr>
        <p:spPr>
          <a:xfrm>
            <a:off x="272650" y="3842514"/>
            <a:ext cx="8601300" cy="47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200"/>
              <a:buFont typeface="Della Respira"/>
              <a:buNone/>
              <a:defRPr sz="2200"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200"/>
              <a:buFont typeface="Della Respira"/>
              <a:buNone/>
              <a:defRPr sz="2200">
                <a:latin typeface="Della Respira"/>
                <a:ea typeface="Della Respira"/>
                <a:cs typeface="Della Respira"/>
                <a:sym typeface="Della Respir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200"/>
              <a:buFont typeface="Della Respira"/>
              <a:buNone/>
              <a:defRPr sz="2200">
                <a:latin typeface="Della Respira"/>
                <a:ea typeface="Della Respira"/>
                <a:cs typeface="Della Respira"/>
                <a:sym typeface="Della Respir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200"/>
              <a:buFont typeface="Della Respira"/>
              <a:buNone/>
              <a:defRPr sz="2200">
                <a:latin typeface="Della Respira"/>
                <a:ea typeface="Della Respira"/>
                <a:cs typeface="Della Respira"/>
                <a:sym typeface="Della Respir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200"/>
              <a:buFont typeface="Della Respira"/>
              <a:buNone/>
              <a:defRPr sz="2200">
                <a:latin typeface="Della Respira"/>
                <a:ea typeface="Della Respira"/>
                <a:cs typeface="Della Respira"/>
                <a:sym typeface="Della Respir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200"/>
              <a:buFont typeface="Della Respira"/>
              <a:buNone/>
              <a:defRPr sz="2200">
                <a:latin typeface="Della Respira"/>
                <a:ea typeface="Della Respira"/>
                <a:cs typeface="Della Respira"/>
                <a:sym typeface="Della Respir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200"/>
              <a:buFont typeface="Della Respira"/>
              <a:buNone/>
              <a:defRPr sz="2200">
                <a:latin typeface="Della Respira"/>
                <a:ea typeface="Della Respira"/>
                <a:cs typeface="Della Respira"/>
                <a:sym typeface="Della Respir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200"/>
              <a:buFont typeface="Della Respira"/>
              <a:buNone/>
              <a:defRPr sz="2200">
                <a:latin typeface="Della Respira"/>
                <a:ea typeface="Della Respira"/>
                <a:cs typeface="Della Respira"/>
                <a:sym typeface="Della Respir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200"/>
              <a:buFont typeface="Della Respira"/>
              <a:buNone/>
              <a:defRPr sz="2200">
                <a:latin typeface="Della Respira"/>
                <a:ea typeface="Della Respira"/>
                <a:cs typeface="Della Respira"/>
                <a:sym typeface="Della Respira"/>
              </a:defRPr>
            </a:lvl9pPr>
          </a:lstStyle>
          <a:p>
            <a:endParaRPr/>
          </a:p>
        </p:txBody>
      </p:sp>
      <p:sp>
        <p:nvSpPr>
          <p:cNvPr id="243" name="Google Shape;243;p32"/>
          <p:cNvSpPr/>
          <p:nvPr/>
        </p:nvSpPr>
        <p:spPr>
          <a:xfrm>
            <a:off x="272650" y="4432324"/>
            <a:ext cx="8601300" cy="509700"/>
          </a:xfrm>
          <a:prstGeom prst="roundRect">
            <a:avLst>
              <a:gd name="adj" fmla="val 32052"/>
            </a:avLst>
          </a:prstGeom>
          <a:solidFill>
            <a:schemeClr val="dk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">
              <a:latin typeface="DM Sans Light"/>
              <a:ea typeface="DM Sans Light"/>
              <a:cs typeface="DM Sans Light"/>
              <a:sym typeface="DM Sans Light"/>
            </a:endParaRPr>
          </a:p>
        </p:txBody>
      </p:sp>
      <p:sp>
        <p:nvSpPr>
          <p:cNvPr id="244" name="Google Shape;244;p32"/>
          <p:cNvSpPr txBox="1">
            <a:spLocks noGrp="1"/>
          </p:cNvSpPr>
          <p:nvPr>
            <p:ph type="subTitle" idx="6"/>
          </p:nvPr>
        </p:nvSpPr>
        <p:spPr>
          <a:xfrm>
            <a:off x="272650" y="4459354"/>
            <a:ext cx="8601300" cy="47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200"/>
              <a:buFont typeface="Della Respira"/>
              <a:buNone/>
              <a:defRPr sz="2200"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200"/>
              <a:buFont typeface="Della Respira"/>
              <a:buNone/>
              <a:defRPr sz="2200">
                <a:latin typeface="Della Respira"/>
                <a:ea typeface="Della Respira"/>
                <a:cs typeface="Della Respira"/>
                <a:sym typeface="Della Respir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200"/>
              <a:buFont typeface="Della Respira"/>
              <a:buNone/>
              <a:defRPr sz="2200">
                <a:latin typeface="Della Respira"/>
                <a:ea typeface="Della Respira"/>
                <a:cs typeface="Della Respira"/>
                <a:sym typeface="Della Respir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200"/>
              <a:buFont typeface="Della Respira"/>
              <a:buNone/>
              <a:defRPr sz="2200">
                <a:latin typeface="Della Respira"/>
                <a:ea typeface="Della Respira"/>
                <a:cs typeface="Della Respira"/>
                <a:sym typeface="Della Respir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200"/>
              <a:buFont typeface="Della Respira"/>
              <a:buNone/>
              <a:defRPr sz="2200">
                <a:latin typeface="Della Respira"/>
                <a:ea typeface="Della Respira"/>
                <a:cs typeface="Della Respira"/>
                <a:sym typeface="Della Respir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200"/>
              <a:buFont typeface="Della Respira"/>
              <a:buNone/>
              <a:defRPr sz="2200">
                <a:latin typeface="Della Respira"/>
                <a:ea typeface="Della Respira"/>
                <a:cs typeface="Della Respira"/>
                <a:sym typeface="Della Respir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200"/>
              <a:buFont typeface="Della Respira"/>
              <a:buNone/>
              <a:defRPr sz="2200">
                <a:latin typeface="Della Respira"/>
                <a:ea typeface="Della Respira"/>
                <a:cs typeface="Della Respira"/>
                <a:sym typeface="Della Respir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200"/>
              <a:buFont typeface="Della Respira"/>
              <a:buNone/>
              <a:defRPr sz="2200">
                <a:latin typeface="Della Respira"/>
                <a:ea typeface="Della Respira"/>
                <a:cs typeface="Della Respira"/>
                <a:sym typeface="Della Respir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200"/>
              <a:buFont typeface="Della Respira"/>
              <a:buNone/>
              <a:defRPr sz="2200">
                <a:latin typeface="Della Respira"/>
                <a:ea typeface="Della Respira"/>
                <a:cs typeface="Della Respira"/>
                <a:sym typeface="Della Respira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Body and Image">
  <p:cSld name="CUSTOM_27"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33"/>
          <p:cNvSpPr/>
          <p:nvPr/>
        </p:nvSpPr>
        <p:spPr>
          <a:xfrm>
            <a:off x="4672650" y="1348125"/>
            <a:ext cx="4201200" cy="3510600"/>
          </a:xfrm>
          <a:prstGeom prst="roundRect">
            <a:avLst>
              <a:gd name="adj" fmla="val 5734"/>
            </a:avLst>
          </a:prstGeom>
          <a:solidFill>
            <a:schemeClr val="accent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/>
          </a:p>
        </p:txBody>
      </p:sp>
      <p:sp>
        <p:nvSpPr>
          <p:cNvPr id="247" name="Google Shape;247;p33"/>
          <p:cNvSpPr txBox="1">
            <a:spLocks noGrp="1"/>
          </p:cNvSpPr>
          <p:nvPr>
            <p:ph type="body" idx="1"/>
          </p:nvPr>
        </p:nvSpPr>
        <p:spPr>
          <a:xfrm>
            <a:off x="4889250" y="1503725"/>
            <a:ext cx="3768000" cy="301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248" name="Google Shape;248;p33"/>
          <p:cNvSpPr>
            <a:spLocks noGrp="1"/>
          </p:cNvSpPr>
          <p:nvPr>
            <p:ph type="pic" idx="2"/>
          </p:nvPr>
        </p:nvSpPr>
        <p:spPr>
          <a:xfrm>
            <a:off x="274950" y="1352225"/>
            <a:ext cx="4201200" cy="3510600"/>
          </a:xfrm>
          <a:prstGeom prst="roundRect">
            <a:avLst>
              <a:gd name="adj" fmla="val 5298"/>
            </a:avLst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9" name="Google Shape;249;p33"/>
          <p:cNvSpPr/>
          <p:nvPr/>
        </p:nvSpPr>
        <p:spPr>
          <a:xfrm>
            <a:off x="274950" y="284775"/>
            <a:ext cx="8598900" cy="854400"/>
          </a:xfrm>
          <a:prstGeom prst="roundRect">
            <a:avLst>
              <a:gd name="adj" fmla="val 25275"/>
            </a:avLst>
          </a:prstGeom>
          <a:solidFill>
            <a:schemeClr val="dk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18287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00"/>
          </a:p>
        </p:txBody>
      </p:sp>
      <p:sp>
        <p:nvSpPr>
          <p:cNvPr id="250" name="Google Shape;250;p33"/>
          <p:cNvSpPr txBox="1">
            <a:spLocks noGrp="1"/>
          </p:cNvSpPr>
          <p:nvPr>
            <p:ph type="title"/>
          </p:nvPr>
        </p:nvSpPr>
        <p:spPr>
          <a:xfrm>
            <a:off x="272650" y="327115"/>
            <a:ext cx="8601300" cy="84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2pPr>
            <a:lvl3pPr lvl="2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3pPr>
            <a:lvl4pPr lvl="3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4pPr>
            <a:lvl5pPr lvl="4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5pPr>
            <a:lvl6pPr lvl="5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6pPr>
            <a:lvl7pPr lvl="6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7pPr>
            <a:lvl8pPr lvl="7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8pPr>
            <a:lvl9pPr lvl="8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Big Ideas">
  <p:cSld name="CUSTOM_28">
    <p:bg>
      <p:bgPr>
        <a:solidFill>
          <a:schemeClr val="lt2"/>
        </a:solidFill>
        <a:effectLst/>
      </p:bgPr>
    </p:bg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34"/>
          <p:cNvSpPr/>
          <p:nvPr/>
        </p:nvSpPr>
        <p:spPr>
          <a:xfrm>
            <a:off x="4672650" y="1945525"/>
            <a:ext cx="4201200" cy="2917200"/>
          </a:xfrm>
          <a:prstGeom prst="roundRect">
            <a:avLst>
              <a:gd name="adj" fmla="val 5734"/>
            </a:avLst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/>
          </a:p>
        </p:txBody>
      </p:sp>
      <p:sp>
        <p:nvSpPr>
          <p:cNvPr id="253" name="Google Shape;253;p34"/>
          <p:cNvSpPr txBox="1">
            <a:spLocks noGrp="1"/>
          </p:cNvSpPr>
          <p:nvPr>
            <p:ph type="body" idx="1"/>
          </p:nvPr>
        </p:nvSpPr>
        <p:spPr>
          <a:xfrm>
            <a:off x="4901050" y="2141437"/>
            <a:ext cx="3768000" cy="237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254" name="Google Shape;254;p34"/>
          <p:cNvSpPr/>
          <p:nvPr/>
        </p:nvSpPr>
        <p:spPr>
          <a:xfrm>
            <a:off x="274950" y="1945525"/>
            <a:ext cx="4201200" cy="2917200"/>
          </a:xfrm>
          <a:prstGeom prst="roundRect">
            <a:avLst>
              <a:gd name="adj" fmla="val 5734"/>
            </a:avLst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/>
          </a:p>
        </p:txBody>
      </p:sp>
      <p:sp>
        <p:nvSpPr>
          <p:cNvPr id="255" name="Google Shape;255;p34"/>
          <p:cNvSpPr txBox="1">
            <a:spLocks noGrp="1"/>
          </p:cNvSpPr>
          <p:nvPr>
            <p:ph type="body" idx="2"/>
          </p:nvPr>
        </p:nvSpPr>
        <p:spPr>
          <a:xfrm>
            <a:off x="503350" y="2141437"/>
            <a:ext cx="3768000" cy="237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256" name="Google Shape;256;p34"/>
          <p:cNvSpPr/>
          <p:nvPr/>
        </p:nvSpPr>
        <p:spPr>
          <a:xfrm>
            <a:off x="274950" y="284775"/>
            <a:ext cx="8598900" cy="854400"/>
          </a:xfrm>
          <a:prstGeom prst="roundRect">
            <a:avLst>
              <a:gd name="adj" fmla="val 25275"/>
            </a:avLst>
          </a:prstGeom>
          <a:solidFill>
            <a:schemeClr val="accent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18287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00"/>
          </a:p>
        </p:txBody>
      </p:sp>
      <p:sp>
        <p:nvSpPr>
          <p:cNvPr id="257" name="Google Shape;257;p34"/>
          <p:cNvSpPr txBox="1">
            <a:spLocks noGrp="1"/>
          </p:cNvSpPr>
          <p:nvPr>
            <p:ph type="title"/>
          </p:nvPr>
        </p:nvSpPr>
        <p:spPr>
          <a:xfrm>
            <a:off x="272650" y="327115"/>
            <a:ext cx="8601300" cy="84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2pPr>
            <a:lvl3pPr lvl="2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3pPr>
            <a:lvl4pPr lvl="3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4pPr>
            <a:lvl5pPr lvl="4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5pPr>
            <a:lvl6pPr lvl="5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6pPr>
            <a:lvl7pPr lvl="6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7pPr>
            <a:lvl8pPr lvl="7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8pPr>
            <a:lvl9pPr lvl="8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9pPr>
          </a:lstStyle>
          <a:p>
            <a:endParaRPr/>
          </a:p>
        </p:txBody>
      </p:sp>
      <p:sp>
        <p:nvSpPr>
          <p:cNvPr id="258" name="Google Shape;258;p34"/>
          <p:cNvSpPr/>
          <p:nvPr/>
        </p:nvSpPr>
        <p:spPr>
          <a:xfrm>
            <a:off x="275100" y="1342725"/>
            <a:ext cx="4201200" cy="427200"/>
          </a:xfrm>
          <a:prstGeom prst="roundRect">
            <a:avLst>
              <a:gd name="adj" fmla="val 28253"/>
            </a:avLst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/>
          </a:p>
        </p:txBody>
      </p:sp>
      <p:sp>
        <p:nvSpPr>
          <p:cNvPr id="259" name="Google Shape;259;p34"/>
          <p:cNvSpPr txBox="1">
            <a:spLocks noGrp="1"/>
          </p:cNvSpPr>
          <p:nvPr>
            <p:ph type="subTitle" idx="3"/>
          </p:nvPr>
        </p:nvSpPr>
        <p:spPr>
          <a:xfrm>
            <a:off x="274950" y="1373150"/>
            <a:ext cx="4201200" cy="34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9pPr>
          </a:lstStyle>
          <a:p>
            <a:endParaRPr/>
          </a:p>
        </p:txBody>
      </p:sp>
      <p:sp>
        <p:nvSpPr>
          <p:cNvPr id="260" name="Google Shape;260;p34"/>
          <p:cNvSpPr/>
          <p:nvPr/>
        </p:nvSpPr>
        <p:spPr>
          <a:xfrm>
            <a:off x="4672725" y="1342725"/>
            <a:ext cx="4201200" cy="427200"/>
          </a:xfrm>
          <a:prstGeom prst="roundRect">
            <a:avLst>
              <a:gd name="adj" fmla="val 28253"/>
            </a:avLst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/>
          </a:p>
        </p:txBody>
      </p:sp>
      <p:sp>
        <p:nvSpPr>
          <p:cNvPr id="261" name="Google Shape;261;p34"/>
          <p:cNvSpPr txBox="1">
            <a:spLocks noGrp="1"/>
          </p:cNvSpPr>
          <p:nvPr>
            <p:ph type="subTitle" idx="4"/>
          </p:nvPr>
        </p:nvSpPr>
        <p:spPr>
          <a:xfrm>
            <a:off x="4672575" y="1373150"/>
            <a:ext cx="4201200" cy="34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Big Ideas">
  <p:cSld name="CUSTOM_29">
    <p:bg>
      <p:bgPr>
        <a:solidFill>
          <a:schemeClr val="lt2"/>
        </a:solidFill>
        <a:effectLst/>
      </p:bgPr>
    </p:bg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35"/>
          <p:cNvSpPr/>
          <p:nvPr/>
        </p:nvSpPr>
        <p:spPr>
          <a:xfrm>
            <a:off x="274950" y="1945525"/>
            <a:ext cx="2721900" cy="2917200"/>
          </a:xfrm>
          <a:prstGeom prst="roundRect">
            <a:avLst>
              <a:gd name="adj" fmla="val 5734"/>
            </a:avLst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/>
          </a:p>
        </p:txBody>
      </p:sp>
      <p:sp>
        <p:nvSpPr>
          <p:cNvPr id="264" name="Google Shape;264;p35"/>
          <p:cNvSpPr txBox="1">
            <a:spLocks noGrp="1"/>
          </p:cNvSpPr>
          <p:nvPr>
            <p:ph type="body" idx="1"/>
          </p:nvPr>
        </p:nvSpPr>
        <p:spPr>
          <a:xfrm>
            <a:off x="392094" y="2141437"/>
            <a:ext cx="2487600" cy="237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265" name="Google Shape;265;p35"/>
          <p:cNvSpPr/>
          <p:nvPr/>
        </p:nvSpPr>
        <p:spPr>
          <a:xfrm>
            <a:off x="274950" y="284775"/>
            <a:ext cx="8598900" cy="854400"/>
          </a:xfrm>
          <a:prstGeom prst="roundRect">
            <a:avLst>
              <a:gd name="adj" fmla="val 25275"/>
            </a:avLst>
          </a:prstGeom>
          <a:solidFill>
            <a:schemeClr val="accent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18287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00"/>
          </a:p>
        </p:txBody>
      </p:sp>
      <p:sp>
        <p:nvSpPr>
          <p:cNvPr id="266" name="Google Shape;266;p35"/>
          <p:cNvSpPr txBox="1">
            <a:spLocks noGrp="1"/>
          </p:cNvSpPr>
          <p:nvPr>
            <p:ph type="title"/>
          </p:nvPr>
        </p:nvSpPr>
        <p:spPr>
          <a:xfrm>
            <a:off x="272650" y="327115"/>
            <a:ext cx="8601300" cy="84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2pPr>
            <a:lvl3pPr lvl="2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3pPr>
            <a:lvl4pPr lvl="3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4pPr>
            <a:lvl5pPr lvl="4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5pPr>
            <a:lvl6pPr lvl="5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6pPr>
            <a:lvl7pPr lvl="6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7pPr>
            <a:lvl8pPr lvl="7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8pPr>
            <a:lvl9pPr lvl="8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9pPr>
          </a:lstStyle>
          <a:p>
            <a:endParaRPr/>
          </a:p>
        </p:txBody>
      </p:sp>
      <p:sp>
        <p:nvSpPr>
          <p:cNvPr id="267" name="Google Shape;267;p35"/>
          <p:cNvSpPr/>
          <p:nvPr/>
        </p:nvSpPr>
        <p:spPr>
          <a:xfrm>
            <a:off x="275047" y="1342725"/>
            <a:ext cx="2721900" cy="427200"/>
          </a:xfrm>
          <a:prstGeom prst="roundRect">
            <a:avLst>
              <a:gd name="adj" fmla="val 28253"/>
            </a:avLst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/>
          </a:p>
        </p:txBody>
      </p:sp>
      <p:sp>
        <p:nvSpPr>
          <p:cNvPr id="268" name="Google Shape;268;p35"/>
          <p:cNvSpPr txBox="1">
            <a:spLocks noGrp="1"/>
          </p:cNvSpPr>
          <p:nvPr>
            <p:ph type="subTitle" idx="2"/>
          </p:nvPr>
        </p:nvSpPr>
        <p:spPr>
          <a:xfrm>
            <a:off x="274950" y="1373150"/>
            <a:ext cx="2721900" cy="34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9pPr>
          </a:lstStyle>
          <a:p>
            <a:endParaRPr/>
          </a:p>
        </p:txBody>
      </p:sp>
      <p:sp>
        <p:nvSpPr>
          <p:cNvPr id="269" name="Google Shape;269;p35"/>
          <p:cNvSpPr/>
          <p:nvPr/>
        </p:nvSpPr>
        <p:spPr>
          <a:xfrm>
            <a:off x="3211000" y="1945525"/>
            <a:ext cx="2721900" cy="2917200"/>
          </a:xfrm>
          <a:prstGeom prst="roundRect">
            <a:avLst>
              <a:gd name="adj" fmla="val 5734"/>
            </a:avLst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/>
          </a:p>
        </p:txBody>
      </p:sp>
      <p:sp>
        <p:nvSpPr>
          <p:cNvPr id="270" name="Google Shape;270;p35"/>
          <p:cNvSpPr txBox="1">
            <a:spLocks noGrp="1"/>
          </p:cNvSpPr>
          <p:nvPr>
            <p:ph type="body" idx="3"/>
          </p:nvPr>
        </p:nvSpPr>
        <p:spPr>
          <a:xfrm>
            <a:off x="3328144" y="2141437"/>
            <a:ext cx="2487600" cy="237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271" name="Google Shape;271;p35"/>
          <p:cNvSpPr/>
          <p:nvPr/>
        </p:nvSpPr>
        <p:spPr>
          <a:xfrm>
            <a:off x="3211097" y="1342725"/>
            <a:ext cx="2721900" cy="427200"/>
          </a:xfrm>
          <a:prstGeom prst="roundRect">
            <a:avLst>
              <a:gd name="adj" fmla="val 28253"/>
            </a:avLst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/>
          </a:p>
        </p:txBody>
      </p:sp>
      <p:sp>
        <p:nvSpPr>
          <p:cNvPr id="272" name="Google Shape;272;p35"/>
          <p:cNvSpPr txBox="1">
            <a:spLocks noGrp="1"/>
          </p:cNvSpPr>
          <p:nvPr>
            <p:ph type="subTitle" idx="4"/>
          </p:nvPr>
        </p:nvSpPr>
        <p:spPr>
          <a:xfrm>
            <a:off x="3211000" y="1373150"/>
            <a:ext cx="2721900" cy="34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9pPr>
          </a:lstStyle>
          <a:p>
            <a:endParaRPr/>
          </a:p>
        </p:txBody>
      </p:sp>
      <p:sp>
        <p:nvSpPr>
          <p:cNvPr id="273" name="Google Shape;273;p35"/>
          <p:cNvSpPr/>
          <p:nvPr/>
        </p:nvSpPr>
        <p:spPr>
          <a:xfrm>
            <a:off x="6147150" y="1945525"/>
            <a:ext cx="2721900" cy="2917200"/>
          </a:xfrm>
          <a:prstGeom prst="roundRect">
            <a:avLst>
              <a:gd name="adj" fmla="val 5734"/>
            </a:avLst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/>
          </a:p>
        </p:txBody>
      </p:sp>
      <p:sp>
        <p:nvSpPr>
          <p:cNvPr id="274" name="Google Shape;274;p35"/>
          <p:cNvSpPr txBox="1">
            <a:spLocks noGrp="1"/>
          </p:cNvSpPr>
          <p:nvPr>
            <p:ph type="body" idx="5"/>
          </p:nvPr>
        </p:nvSpPr>
        <p:spPr>
          <a:xfrm>
            <a:off x="6264294" y="2141437"/>
            <a:ext cx="2487600" cy="237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275" name="Google Shape;275;p35"/>
          <p:cNvSpPr/>
          <p:nvPr/>
        </p:nvSpPr>
        <p:spPr>
          <a:xfrm>
            <a:off x="6147247" y="1342725"/>
            <a:ext cx="2721900" cy="427200"/>
          </a:xfrm>
          <a:prstGeom prst="roundRect">
            <a:avLst>
              <a:gd name="adj" fmla="val 28253"/>
            </a:avLst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/>
          </a:p>
        </p:txBody>
      </p:sp>
      <p:sp>
        <p:nvSpPr>
          <p:cNvPr id="276" name="Google Shape;276;p35"/>
          <p:cNvSpPr txBox="1">
            <a:spLocks noGrp="1"/>
          </p:cNvSpPr>
          <p:nvPr>
            <p:ph type="subTitle" idx="6"/>
          </p:nvPr>
        </p:nvSpPr>
        <p:spPr>
          <a:xfrm>
            <a:off x="6147150" y="1373150"/>
            <a:ext cx="2721900" cy="34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our Big Ideas">
  <p:cSld name="CUSTOM_30">
    <p:bg>
      <p:bgPr>
        <a:solidFill>
          <a:schemeClr val="lt2"/>
        </a:solidFill>
        <a:effectLst/>
      </p:bgPr>
    </p:bg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36"/>
          <p:cNvSpPr/>
          <p:nvPr/>
        </p:nvSpPr>
        <p:spPr>
          <a:xfrm>
            <a:off x="274950" y="1945525"/>
            <a:ext cx="2059500" cy="2917200"/>
          </a:xfrm>
          <a:prstGeom prst="roundRect">
            <a:avLst>
              <a:gd name="adj" fmla="val 5734"/>
            </a:avLst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/>
          </a:p>
        </p:txBody>
      </p:sp>
      <p:sp>
        <p:nvSpPr>
          <p:cNvPr id="279" name="Google Shape;279;p36"/>
          <p:cNvSpPr txBox="1">
            <a:spLocks noGrp="1"/>
          </p:cNvSpPr>
          <p:nvPr>
            <p:ph type="body" idx="1"/>
          </p:nvPr>
        </p:nvSpPr>
        <p:spPr>
          <a:xfrm>
            <a:off x="363575" y="2098999"/>
            <a:ext cx="1881900" cy="264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280" name="Google Shape;280;p36"/>
          <p:cNvSpPr/>
          <p:nvPr/>
        </p:nvSpPr>
        <p:spPr>
          <a:xfrm>
            <a:off x="274950" y="284775"/>
            <a:ext cx="8598900" cy="854400"/>
          </a:xfrm>
          <a:prstGeom prst="roundRect">
            <a:avLst>
              <a:gd name="adj" fmla="val 25275"/>
            </a:avLst>
          </a:prstGeom>
          <a:solidFill>
            <a:schemeClr val="accent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18287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00"/>
          </a:p>
        </p:txBody>
      </p:sp>
      <p:sp>
        <p:nvSpPr>
          <p:cNvPr id="281" name="Google Shape;281;p36"/>
          <p:cNvSpPr txBox="1">
            <a:spLocks noGrp="1"/>
          </p:cNvSpPr>
          <p:nvPr>
            <p:ph type="title"/>
          </p:nvPr>
        </p:nvSpPr>
        <p:spPr>
          <a:xfrm>
            <a:off x="272650" y="327115"/>
            <a:ext cx="8601300" cy="84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2pPr>
            <a:lvl3pPr lvl="2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3pPr>
            <a:lvl4pPr lvl="3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4pPr>
            <a:lvl5pPr lvl="4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5pPr>
            <a:lvl6pPr lvl="5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6pPr>
            <a:lvl7pPr lvl="6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7pPr>
            <a:lvl8pPr lvl="7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8pPr>
            <a:lvl9pPr lvl="8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9pPr>
          </a:lstStyle>
          <a:p>
            <a:endParaRPr/>
          </a:p>
        </p:txBody>
      </p:sp>
      <p:sp>
        <p:nvSpPr>
          <p:cNvPr id="282" name="Google Shape;282;p36"/>
          <p:cNvSpPr/>
          <p:nvPr/>
        </p:nvSpPr>
        <p:spPr>
          <a:xfrm>
            <a:off x="275024" y="1342725"/>
            <a:ext cx="2059500" cy="427200"/>
          </a:xfrm>
          <a:prstGeom prst="roundRect">
            <a:avLst>
              <a:gd name="adj" fmla="val 28253"/>
            </a:avLst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/>
          </a:p>
        </p:txBody>
      </p:sp>
      <p:sp>
        <p:nvSpPr>
          <p:cNvPr id="283" name="Google Shape;283;p36"/>
          <p:cNvSpPr txBox="1">
            <a:spLocks noGrp="1"/>
          </p:cNvSpPr>
          <p:nvPr>
            <p:ph type="subTitle" idx="2"/>
          </p:nvPr>
        </p:nvSpPr>
        <p:spPr>
          <a:xfrm>
            <a:off x="274950" y="1373150"/>
            <a:ext cx="2059500" cy="34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9pPr>
          </a:lstStyle>
          <a:p>
            <a:endParaRPr/>
          </a:p>
        </p:txBody>
      </p:sp>
      <p:sp>
        <p:nvSpPr>
          <p:cNvPr id="284" name="Google Shape;284;p36"/>
          <p:cNvSpPr/>
          <p:nvPr/>
        </p:nvSpPr>
        <p:spPr>
          <a:xfrm>
            <a:off x="2454747" y="1945525"/>
            <a:ext cx="2059500" cy="2917200"/>
          </a:xfrm>
          <a:prstGeom prst="roundRect">
            <a:avLst>
              <a:gd name="adj" fmla="val 5734"/>
            </a:avLst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/>
          </a:p>
        </p:txBody>
      </p:sp>
      <p:sp>
        <p:nvSpPr>
          <p:cNvPr id="285" name="Google Shape;285;p36"/>
          <p:cNvSpPr txBox="1">
            <a:spLocks noGrp="1"/>
          </p:cNvSpPr>
          <p:nvPr>
            <p:ph type="body" idx="3"/>
          </p:nvPr>
        </p:nvSpPr>
        <p:spPr>
          <a:xfrm>
            <a:off x="2543370" y="2098999"/>
            <a:ext cx="1881900" cy="264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286" name="Google Shape;286;p36"/>
          <p:cNvSpPr/>
          <p:nvPr/>
        </p:nvSpPr>
        <p:spPr>
          <a:xfrm>
            <a:off x="2454820" y="1342725"/>
            <a:ext cx="2059500" cy="427200"/>
          </a:xfrm>
          <a:prstGeom prst="roundRect">
            <a:avLst>
              <a:gd name="adj" fmla="val 28253"/>
            </a:avLst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/>
          </a:p>
        </p:txBody>
      </p:sp>
      <p:sp>
        <p:nvSpPr>
          <p:cNvPr id="287" name="Google Shape;287;p36"/>
          <p:cNvSpPr txBox="1">
            <a:spLocks noGrp="1"/>
          </p:cNvSpPr>
          <p:nvPr>
            <p:ph type="subTitle" idx="4"/>
          </p:nvPr>
        </p:nvSpPr>
        <p:spPr>
          <a:xfrm>
            <a:off x="2454747" y="1373150"/>
            <a:ext cx="2059500" cy="34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9pPr>
          </a:lstStyle>
          <a:p>
            <a:endParaRPr/>
          </a:p>
        </p:txBody>
      </p:sp>
      <p:sp>
        <p:nvSpPr>
          <p:cNvPr id="288" name="Google Shape;288;p36"/>
          <p:cNvSpPr/>
          <p:nvPr/>
        </p:nvSpPr>
        <p:spPr>
          <a:xfrm>
            <a:off x="4634609" y="1945525"/>
            <a:ext cx="2059500" cy="2917200"/>
          </a:xfrm>
          <a:prstGeom prst="roundRect">
            <a:avLst>
              <a:gd name="adj" fmla="val 5734"/>
            </a:avLst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/>
          </a:p>
        </p:txBody>
      </p:sp>
      <p:sp>
        <p:nvSpPr>
          <p:cNvPr id="289" name="Google Shape;289;p36"/>
          <p:cNvSpPr txBox="1">
            <a:spLocks noGrp="1"/>
          </p:cNvSpPr>
          <p:nvPr>
            <p:ph type="body" idx="5"/>
          </p:nvPr>
        </p:nvSpPr>
        <p:spPr>
          <a:xfrm>
            <a:off x="4723231" y="2098999"/>
            <a:ext cx="1881900" cy="264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290" name="Google Shape;290;p36"/>
          <p:cNvSpPr/>
          <p:nvPr/>
        </p:nvSpPr>
        <p:spPr>
          <a:xfrm>
            <a:off x="4634683" y="1342725"/>
            <a:ext cx="2059500" cy="427200"/>
          </a:xfrm>
          <a:prstGeom prst="roundRect">
            <a:avLst>
              <a:gd name="adj" fmla="val 28253"/>
            </a:avLst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/>
          </a:p>
        </p:txBody>
      </p:sp>
      <p:sp>
        <p:nvSpPr>
          <p:cNvPr id="291" name="Google Shape;291;p36"/>
          <p:cNvSpPr txBox="1">
            <a:spLocks noGrp="1"/>
          </p:cNvSpPr>
          <p:nvPr>
            <p:ph type="subTitle" idx="6"/>
          </p:nvPr>
        </p:nvSpPr>
        <p:spPr>
          <a:xfrm>
            <a:off x="4634609" y="1373150"/>
            <a:ext cx="2059500" cy="34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9pPr>
          </a:lstStyle>
          <a:p>
            <a:endParaRPr/>
          </a:p>
        </p:txBody>
      </p:sp>
      <p:sp>
        <p:nvSpPr>
          <p:cNvPr id="292" name="Google Shape;292;p36"/>
          <p:cNvSpPr/>
          <p:nvPr/>
        </p:nvSpPr>
        <p:spPr>
          <a:xfrm>
            <a:off x="6814406" y="1945525"/>
            <a:ext cx="2059500" cy="2917200"/>
          </a:xfrm>
          <a:prstGeom prst="roundRect">
            <a:avLst>
              <a:gd name="adj" fmla="val 5734"/>
            </a:avLst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/>
          </a:p>
        </p:txBody>
      </p:sp>
      <p:sp>
        <p:nvSpPr>
          <p:cNvPr id="293" name="Google Shape;293;p36"/>
          <p:cNvSpPr txBox="1">
            <a:spLocks noGrp="1"/>
          </p:cNvSpPr>
          <p:nvPr>
            <p:ph type="body" idx="7"/>
          </p:nvPr>
        </p:nvSpPr>
        <p:spPr>
          <a:xfrm>
            <a:off x="6903026" y="2098999"/>
            <a:ext cx="1881900" cy="264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294" name="Google Shape;294;p36"/>
          <p:cNvSpPr/>
          <p:nvPr/>
        </p:nvSpPr>
        <p:spPr>
          <a:xfrm>
            <a:off x="6814480" y="1342725"/>
            <a:ext cx="2059500" cy="427200"/>
          </a:xfrm>
          <a:prstGeom prst="roundRect">
            <a:avLst>
              <a:gd name="adj" fmla="val 28253"/>
            </a:avLst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/>
          </a:p>
        </p:txBody>
      </p:sp>
      <p:sp>
        <p:nvSpPr>
          <p:cNvPr id="295" name="Google Shape;295;p36"/>
          <p:cNvSpPr txBox="1">
            <a:spLocks noGrp="1"/>
          </p:cNvSpPr>
          <p:nvPr>
            <p:ph type="subTitle" idx="8"/>
          </p:nvPr>
        </p:nvSpPr>
        <p:spPr>
          <a:xfrm>
            <a:off x="6814406" y="1373150"/>
            <a:ext cx="2059500" cy="34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&amp; Image">
  <p:cSld name="CUSTOM_31"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37"/>
          <p:cNvSpPr>
            <a:spLocks noGrp="1"/>
          </p:cNvSpPr>
          <p:nvPr>
            <p:ph type="pic" idx="2"/>
          </p:nvPr>
        </p:nvSpPr>
        <p:spPr>
          <a:xfrm>
            <a:off x="274950" y="1352225"/>
            <a:ext cx="8598900" cy="3510600"/>
          </a:xfrm>
          <a:prstGeom prst="roundRect">
            <a:avLst>
              <a:gd name="adj" fmla="val 5298"/>
            </a:avLst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98" name="Google Shape;298;p37"/>
          <p:cNvSpPr/>
          <p:nvPr/>
        </p:nvSpPr>
        <p:spPr>
          <a:xfrm>
            <a:off x="274950" y="284775"/>
            <a:ext cx="8598900" cy="854400"/>
          </a:xfrm>
          <a:prstGeom prst="roundRect">
            <a:avLst>
              <a:gd name="adj" fmla="val 25275"/>
            </a:avLst>
          </a:prstGeom>
          <a:solidFill>
            <a:schemeClr val="dk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18287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00"/>
          </a:p>
        </p:txBody>
      </p:sp>
      <p:sp>
        <p:nvSpPr>
          <p:cNvPr id="299" name="Google Shape;299;p37"/>
          <p:cNvSpPr txBox="1">
            <a:spLocks noGrp="1"/>
          </p:cNvSpPr>
          <p:nvPr>
            <p:ph type="title"/>
          </p:nvPr>
        </p:nvSpPr>
        <p:spPr>
          <a:xfrm>
            <a:off x="272650" y="327115"/>
            <a:ext cx="8601300" cy="84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2pPr>
            <a:lvl3pPr lvl="2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3pPr>
            <a:lvl4pPr lvl="3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4pPr>
            <a:lvl5pPr lvl="4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5pPr>
            <a:lvl6pPr lvl="5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6pPr>
            <a:lvl7pPr lvl="6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7pPr>
            <a:lvl8pPr lvl="7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8pPr>
            <a:lvl9pPr lvl="8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Storyboards">
  <p:cSld name="CUSTOM_32">
    <p:bg>
      <p:bgPr>
        <a:solidFill>
          <a:schemeClr val="dk2"/>
        </a:solidFill>
        <a:effectLst/>
      </p:bgPr>
    </p:bg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38"/>
          <p:cNvSpPr/>
          <p:nvPr/>
        </p:nvSpPr>
        <p:spPr>
          <a:xfrm>
            <a:off x="4672650" y="3723950"/>
            <a:ext cx="4201200" cy="1128900"/>
          </a:xfrm>
          <a:prstGeom prst="roundRect">
            <a:avLst>
              <a:gd name="adj" fmla="val 5734"/>
            </a:avLst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/>
          </a:p>
        </p:txBody>
      </p:sp>
      <p:sp>
        <p:nvSpPr>
          <p:cNvPr id="302" name="Google Shape;302;p38"/>
          <p:cNvSpPr/>
          <p:nvPr/>
        </p:nvSpPr>
        <p:spPr>
          <a:xfrm>
            <a:off x="274950" y="3723950"/>
            <a:ext cx="4201200" cy="1128900"/>
          </a:xfrm>
          <a:prstGeom prst="roundRect">
            <a:avLst>
              <a:gd name="adj" fmla="val 5734"/>
            </a:avLst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/>
          </a:p>
        </p:txBody>
      </p:sp>
      <p:sp>
        <p:nvSpPr>
          <p:cNvPr id="303" name="Google Shape;303;p38"/>
          <p:cNvSpPr txBox="1">
            <a:spLocks noGrp="1"/>
          </p:cNvSpPr>
          <p:nvPr>
            <p:ph type="body" idx="1"/>
          </p:nvPr>
        </p:nvSpPr>
        <p:spPr>
          <a:xfrm>
            <a:off x="392400" y="3829313"/>
            <a:ext cx="3987600" cy="91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304" name="Google Shape;304;p38"/>
          <p:cNvSpPr/>
          <p:nvPr/>
        </p:nvSpPr>
        <p:spPr>
          <a:xfrm>
            <a:off x="274950" y="284775"/>
            <a:ext cx="8598900" cy="854400"/>
          </a:xfrm>
          <a:prstGeom prst="roundRect">
            <a:avLst>
              <a:gd name="adj" fmla="val 25275"/>
            </a:avLst>
          </a:prstGeom>
          <a:solidFill>
            <a:schemeClr val="accent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18287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00"/>
          </a:p>
        </p:txBody>
      </p:sp>
      <p:sp>
        <p:nvSpPr>
          <p:cNvPr id="305" name="Google Shape;305;p38"/>
          <p:cNvSpPr txBox="1">
            <a:spLocks noGrp="1"/>
          </p:cNvSpPr>
          <p:nvPr>
            <p:ph type="title"/>
          </p:nvPr>
        </p:nvSpPr>
        <p:spPr>
          <a:xfrm>
            <a:off x="272650" y="327115"/>
            <a:ext cx="8601300" cy="84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2pPr>
            <a:lvl3pPr lvl="2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3pPr>
            <a:lvl4pPr lvl="3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4pPr>
            <a:lvl5pPr lvl="4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5pPr>
            <a:lvl6pPr lvl="5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6pPr>
            <a:lvl7pPr lvl="6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7pPr>
            <a:lvl8pPr lvl="7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8pPr>
            <a:lvl9pPr lvl="8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9pPr>
          </a:lstStyle>
          <a:p>
            <a:endParaRPr/>
          </a:p>
        </p:txBody>
      </p:sp>
      <p:sp>
        <p:nvSpPr>
          <p:cNvPr id="306" name="Google Shape;306;p38"/>
          <p:cNvSpPr/>
          <p:nvPr/>
        </p:nvSpPr>
        <p:spPr>
          <a:xfrm>
            <a:off x="275100" y="1279100"/>
            <a:ext cx="4201200" cy="427200"/>
          </a:xfrm>
          <a:prstGeom prst="roundRect">
            <a:avLst>
              <a:gd name="adj" fmla="val 28253"/>
            </a:avLst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/>
          </a:p>
        </p:txBody>
      </p:sp>
      <p:sp>
        <p:nvSpPr>
          <p:cNvPr id="307" name="Google Shape;307;p38"/>
          <p:cNvSpPr txBox="1">
            <a:spLocks noGrp="1"/>
          </p:cNvSpPr>
          <p:nvPr>
            <p:ph type="subTitle" idx="2"/>
          </p:nvPr>
        </p:nvSpPr>
        <p:spPr>
          <a:xfrm>
            <a:off x="274950" y="1309525"/>
            <a:ext cx="4201200" cy="34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9pPr>
          </a:lstStyle>
          <a:p>
            <a:endParaRPr/>
          </a:p>
        </p:txBody>
      </p:sp>
      <p:sp>
        <p:nvSpPr>
          <p:cNvPr id="308" name="Google Shape;308;p38"/>
          <p:cNvSpPr/>
          <p:nvPr/>
        </p:nvSpPr>
        <p:spPr>
          <a:xfrm>
            <a:off x="4672725" y="1279100"/>
            <a:ext cx="4201200" cy="427200"/>
          </a:xfrm>
          <a:prstGeom prst="roundRect">
            <a:avLst>
              <a:gd name="adj" fmla="val 28253"/>
            </a:avLst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/>
          </a:p>
        </p:txBody>
      </p:sp>
      <p:sp>
        <p:nvSpPr>
          <p:cNvPr id="309" name="Google Shape;309;p38"/>
          <p:cNvSpPr txBox="1">
            <a:spLocks noGrp="1"/>
          </p:cNvSpPr>
          <p:nvPr>
            <p:ph type="subTitle" idx="3"/>
          </p:nvPr>
        </p:nvSpPr>
        <p:spPr>
          <a:xfrm>
            <a:off x="4672575" y="1309525"/>
            <a:ext cx="4201200" cy="34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9pPr>
          </a:lstStyle>
          <a:p>
            <a:endParaRPr/>
          </a:p>
        </p:txBody>
      </p:sp>
      <p:sp>
        <p:nvSpPr>
          <p:cNvPr id="310" name="Google Shape;310;p38"/>
          <p:cNvSpPr>
            <a:spLocks noGrp="1"/>
          </p:cNvSpPr>
          <p:nvPr>
            <p:ph type="pic" idx="4"/>
          </p:nvPr>
        </p:nvSpPr>
        <p:spPr>
          <a:xfrm>
            <a:off x="274950" y="1822175"/>
            <a:ext cx="4201200" cy="1785900"/>
          </a:xfrm>
          <a:prstGeom prst="roundRect">
            <a:avLst>
              <a:gd name="adj" fmla="val 5298"/>
            </a:avLst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11" name="Google Shape;311;p38"/>
          <p:cNvSpPr txBox="1">
            <a:spLocks noGrp="1"/>
          </p:cNvSpPr>
          <p:nvPr>
            <p:ph type="body" idx="5"/>
          </p:nvPr>
        </p:nvSpPr>
        <p:spPr>
          <a:xfrm>
            <a:off x="4779375" y="3829313"/>
            <a:ext cx="3987600" cy="91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312" name="Google Shape;312;p38"/>
          <p:cNvSpPr>
            <a:spLocks noGrp="1"/>
          </p:cNvSpPr>
          <p:nvPr>
            <p:ph type="pic" idx="6"/>
          </p:nvPr>
        </p:nvSpPr>
        <p:spPr>
          <a:xfrm>
            <a:off x="4672575" y="1822175"/>
            <a:ext cx="4201200" cy="1785900"/>
          </a:xfrm>
          <a:prstGeom prst="roundRect">
            <a:avLst>
              <a:gd name="adj" fmla="val 5298"/>
            </a:avLst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Storyboards">
  <p:cSld name="CUSTOM_33">
    <p:bg>
      <p:bgPr>
        <a:solidFill>
          <a:schemeClr val="dk2"/>
        </a:solidFill>
        <a:effectLst/>
      </p:bgPr>
    </p:bg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39"/>
          <p:cNvSpPr/>
          <p:nvPr/>
        </p:nvSpPr>
        <p:spPr>
          <a:xfrm>
            <a:off x="3185399" y="3723950"/>
            <a:ext cx="2780400" cy="1128900"/>
          </a:xfrm>
          <a:prstGeom prst="roundRect">
            <a:avLst>
              <a:gd name="adj" fmla="val 5734"/>
            </a:avLst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/>
          </a:p>
        </p:txBody>
      </p:sp>
      <p:sp>
        <p:nvSpPr>
          <p:cNvPr id="315" name="Google Shape;315;p39"/>
          <p:cNvSpPr/>
          <p:nvPr/>
        </p:nvSpPr>
        <p:spPr>
          <a:xfrm>
            <a:off x="274950" y="3723950"/>
            <a:ext cx="2780400" cy="1128900"/>
          </a:xfrm>
          <a:prstGeom prst="roundRect">
            <a:avLst>
              <a:gd name="adj" fmla="val 5734"/>
            </a:avLst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/>
          </a:p>
        </p:txBody>
      </p:sp>
      <p:sp>
        <p:nvSpPr>
          <p:cNvPr id="316" name="Google Shape;316;p39"/>
          <p:cNvSpPr txBox="1">
            <a:spLocks noGrp="1"/>
          </p:cNvSpPr>
          <p:nvPr>
            <p:ph type="body" idx="1"/>
          </p:nvPr>
        </p:nvSpPr>
        <p:spPr>
          <a:xfrm>
            <a:off x="352680" y="3829313"/>
            <a:ext cx="2639100" cy="91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317" name="Google Shape;317;p39"/>
          <p:cNvSpPr/>
          <p:nvPr/>
        </p:nvSpPr>
        <p:spPr>
          <a:xfrm>
            <a:off x="274950" y="284775"/>
            <a:ext cx="8598900" cy="854400"/>
          </a:xfrm>
          <a:prstGeom prst="roundRect">
            <a:avLst>
              <a:gd name="adj" fmla="val 25275"/>
            </a:avLst>
          </a:prstGeom>
          <a:solidFill>
            <a:schemeClr val="accent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18287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00"/>
          </a:p>
        </p:txBody>
      </p:sp>
      <p:sp>
        <p:nvSpPr>
          <p:cNvPr id="318" name="Google Shape;318;p39"/>
          <p:cNvSpPr txBox="1">
            <a:spLocks noGrp="1"/>
          </p:cNvSpPr>
          <p:nvPr>
            <p:ph type="title"/>
          </p:nvPr>
        </p:nvSpPr>
        <p:spPr>
          <a:xfrm>
            <a:off x="272650" y="327115"/>
            <a:ext cx="8601300" cy="84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2pPr>
            <a:lvl3pPr lvl="2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3pPr>
            <a:lvl4pPr lvl="3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4pPr>
            <a:lvl5pPr lvl="4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5pPr>
            <a:lvl6pPr lvl="5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6pPr>
            <a:lvl7pPr lvl="6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7pPr>
            <a:lvl8pPr lvl="7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8pPr>
            <a:lvl9pPr lvl="8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9pPr>
          </a:lstStyle>
          <a:p>
            <a:endParaRPr/>
          </a:p>
        </p:txBody>
      </p:sp>
      <p:sp>
        <p:nvSpPr>
          <p:cNvPr id="319" name="Google Shape;319;p39"/>
          <p:cNvSpPr/>
          <p:nvPr/>
        </p:nvSpPr>
        <p:spPr>
          <a:xfrm>
            <a:off x="275049" y="1279100"/>
            <a:ext cx="2780400" cy="427200"/>
          </a:xfrm>
          <a:prstGeom prst="roundRect">
            <a:avLst>
              <a:gd name="adj" fmla="val 28253"/>
            </a:avLst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/>
          </a:p>
        </p:txBody>
      </p:sp>
      <p:sp>
        <p:nvSpPr>
          <p:cNvPr id="320" name="Google Shape;320;p39"/>
          <p:cNvSpPr txBox="1">
            <a:spLocks noGrp="1"/>
          </p:cNvSpPr>
          <p:nvPr>
            <p:ph type="subTitle" idx="2"/>
          </p:nvPr>
        </p:nvSpPr>
        <p:spPr>
          <a:xfrm>
            <a:off x="274950" y="1309525"/>
            <a:ext cx="2780400" cy="34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9pPr>
          </a:lstStyle>
          <a:p>
            <a:endParaRPr/>
          </a:p>
        </p:txBody>
      </p:sp>
      <p:sp>
        <p:nvSpPr>
          <p:cNvPr id="321" name="Google Shape;321;p39"/>
          <p:cNvSpPr/>
          <p:nvPr/>
        </p:nvSpPr>
        <p:spPr>
          <a:xfrm>
            <a:off x="3185449" y="1279100"/>
            <a:ext cx="2780400" cy="427200"/>
          </a:xfrm>
          <a:prstGeom prst="roundRect">
            <a:avLst>
              <a:gd name="adj" fmla="val 28253"/>
            </a:avLst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/>
          </a:p>
        </p:txBody>
      </p:sp>
      <p:sp>
        <p:nvSpPr>
          <p:cNvPr id="322" name="Google Shape;322;p39"/>
          <p:cNvSpPr txBox="1">
            <a:spLocks noGrp="1"/>
          </p:cNvSpPr>
          <p:nvPr>
            <p:ph type="subTitle" idx="3"/>
          </p:nvPr>
        </p:nvSpPr>
        <p:spPr>
          <a:xfrm>
            <a:off x="3185350" y="1309525"/>
            <a:ext cx="2780400" cy="34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9pPr>
          </a:lstStyle>
          <a:p>
            <a:endParaRPr/>
          </a:p>
        </p:txBody>
      </p:sp>
      <p:sp>
        <p:nvSpPr>
          <p:cNvPr id="323" name="Google Shape;323;p39"/>
          <p:cNvSpPr>
            <a:spLocks noGrp="1"/>
          </p:cNvSpPr>
          <p:nvPr>
            <p:ph type="pic" idx="4"/>
          </p:nvPr>
        </p:nvSpPr>
        <p:spPr>
          <a:xfrm>
            <a:off x="274950" y="1822175"/>
            <a:ext cx="2780400" cy="1785900"/>
          </a:xfrm>
          <a:prstGeom prst="roundRect">
            <a:avLst>
              <a:gd name="adj" fmla="val 5298"/>
            </a:avLst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24" name="Google Shape;324;p39"/>
          <p:cNvSpPr txBox="1">
            <a:spLocks noGrp="1"/>
          </p:cNvSpPr>
          <p:nvPr>
            <p:ph type="body" idx="5"/>
          </p:nvPr>
        </p:nvSpPr>
        <p:spPr>
          <a:xfrm>
            <a:off x="3256031" y="3829313"/>
            <a:ext cx="2639100" cy="91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325" name="Google Shape;325;p39"/>
          <p:cNvSpPr>
            <a:spLocks noGrp="1"/>
          </p:cNvSpPr>
          <p:nvPr>
            <p:ph type="pic" idx="6"/>
          </p:nvPr>
        </p:nvSpPr>
        <p:spPr>
          <a:xfrm>
            <a:off x="3185350" y="1822175"/>
            <a:ext cx="2780400" cy="1785900"/>
          </a:xfrm>
          <a:prstGeom prst="roundRect">
            <a:avLst>
              <a:gd name="adj" fmla="val 5298"/>
            </a:avLst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26" name="Google Shape;326;p39"/>
          <p:cNvSpPr/>
          <p:nvPr/>
        </p:nvSpPr>
        <p:spPr>
          <a:xfrm>
            <a:off x="6095809" y="3723950"/>
            <a:ext cx="2780400" cy="1128900"/>
          </a:xfrm>
          <a:prstGeom prst="roundRect">
            <a:avLst>
              <a:gd name="adj" fmla="val 5734"/>
            </a:avLst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/>
          </a:p>
        </p:txBody>
      </p:sp>
      <p:sp>
        <p:nvSpPr>
          <p:cNvPr id="327" name="Google Shape;327;p39"/>
          <p:cNvSpPr/>
          <p:nvPr/>
        </p:nvSpPr>
        <p:spPr>
          <a:xfrm>
            <a:off x="6095859" y="1279100"/>
            <a:ext cx="2780400" cy="427200"/>
          </a:xfrm>
          <a:prstGeom prst="roundRect">
            <a:avLst>
              <a:gd name="adj" fmla="val 28253"/>
            </a:avLst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/>
          </a:p>
        </p:txBody>
      </p:sp>
      <p:sp>
        <p:nvSpPr>
          <p:cNvPr id="328" name="Google Shape;328;p39"/>
          <p:cNvSpPr txBox="1">
            <a:spLocks noGrp="1"/>
          </p:cNvSpPr>
          <p:nvPr>
            <p:ph type="subTitle" idx="7"/>
          </p:nvPr>
        </p:nvSpPr>
        <p:spPr>
          <a:xfrm>
            <a:off x="6095760" y="1309525"/>
            <a:ext cx="2780400" cy="34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9pPr>
          </a:lstStyle>
          <a:p>
            <a:endParaRPr/>
          </a:p>
        </p:txBody>
      </p:sp>
      <p:sp>
        <p:nvSpPr>
          <p:cNvPr id="329" name="Google Shape;329;p39"/>
          <p:cNvSpPr txBox="1">
            <a:spLocks noGrp="1"/>
          </p:cNvSpPr>
          <p:nvPr>
            <p:ph type="body" idx="8"/>
          </p:nvPr>
        </p:nvSpPr>
        <p:spPr>
          <a:xfrm>
            <a:off x="6166441" y="3829313"/>
            <a:ext cx="2639100" cy="91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330" name="Google Shape;330;p39"/>
          <p:cNvSpPr>
            <a:spLocks noGrp="1"/>
          </p:cNvSpPr>
          <p:nvPr>
            <p:ph type="pic" idx="9"/>
          </p:nvPr>
        </p:nvSpPr>
        <p:spPr>
          <a:xfrm>
            <a:off x="6095760" y="1822175"/>
            <a:ext cx="2780400" cy="1785900"/>
          </a:xfrm>
          <a:prstGeom prst="roundRect">
            <a:avLst>
              <a:gd name="adj" fmla="val 5298"/>
            </a:avLst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Only">
  <p:cSld name="CUSTOM_34">
    <p:spTree>
      <p:nvGrpSpPr>
        <p:cNvPr id="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40"/>
          <p:cNvSpPr>
            <a:spLocks noGrp="1"/>
          </p:cNvSpPr>
          <p:nvPr>
            <p:ph type="pic" idx="2"/>
          </p:nvPr>
        </p:nvSpPr>
        <p:spPr>
          <a:xfrm>
            <a:off x="274950" y="273750"/>
            <a:ext cx="8598900" cy="4596000"/>
          </a:xfrm>
          <a:prstGeom prst="roundRect">
            <a:avLst>
              <a:gd name="adj" fmla="val 5298"/>
            </a:avLst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udents and Assigned Sections">
  <p:cSld name="CUSTOM_2">
    <p:bg>
      <p:bgPr>
        <a:solidFill>
          <a:schemeClr val="lt2"/>
        </a:solidFill>
        <a:effectLst/>
      </p:bgPr>
    </p:bg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>
            <a:spLocks noGrp="1"/>
          </p:cNvSpPr>
          <p:nvPr>
            <p:ph type="pic" idx="2"/>
          </p:nvPr>
        </p:nvSpPr>
        <p:spPr>
          <a:xfrm>
            <a:off x="383625" y="1328875"/>
            <a:ext cx="1789200" cy="2277900"/>
          </a:xfrm>
          <a:prstGeom prst="ellipse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" name="Google Shape;27;p5"/>
          <p:cNvSpPr/>
          <p:nvPr/>
        </p:nvSpPr>
        <p:spPr>
          <a:xfrm>
            <a:off x="274950" y="284775"/>
            <a:ext cx="8598900" cy="854400"/>
          </a:xfrm>
          <a:prstGeom prst="roundRect">
            <a:avLst>
              <a:gd name="adj" fmla="val 25275"/>
            </a:avLst>
          </a:prstGeom>
          <a:solidFill>
            <a:schemeClr val="dk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18287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5"/>
          <p:cNvSpPr/>
          <p:nvPr/>
        </p:nvSpPr>
        <p:spPr>
          <a:xfrm>
            <a:off x="275100" y="3790950"/>
            <a:ext cx="1998300" cy="348900"/>
          </a:xfrm>
          <a:prstGeom prst="roundRect">
            <a:avLst>
              <a:gd name="adj" fmla="val 28253"/>
            </a:avLst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/>
          </a:p>
        </p:txBody>
      </p:sp>
      <p:sp>
        <p:nvSpPr>
          <p:cNvPr id="29" name="Google Shape;29;p5"/>
          <p:cNvSpPr/>
          <p:nvPr/>
        </p:nvSpPr>
        <p:spPr>
          <a:xfrm>
            <a:off x="275100" y="4251701"/>
            <a:ext cx="1998300" cy="606900"/>
          </a:xfrm>
          <a:prstGeom prst="roundRect">
            <a:avLst>
              <a:gd name="adj" fmla="val 17449"/>
            </a:avLst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">
              <a:latin typeface="DM Sans"/>
              <a:ea typeface="DM Sans"/>
              <a:cs typeface="DM Sans"/>
              <a:sym typeface="DM Sans"/>
            </a:endParaRPr>
          </a:p>
        </p:txBody>
      </p:sp>
      <p:sp>
        <p:nvSpPr>
          <p:cNvPr id="30" name="Google Shape;30;p5"/>
          <p:cNvSpPr/>
          <p:nvPr/>
        </p:nvSpPr>
        <p:spPr>
          <a:xfrm>
            <a:off x="2477850" y="4251701"/>
            <a:ext cx="1998300" cy="606900"/>
          </a:xfrm>
          <a:prstGeom prst="roundRect">
            <a:avLst>
              <a:gd name="adj" fmla="val 17449"/>
            </a:avLst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>
              <a:latin typeface="DM Sans"/>
              <a:ea typeface="DM Sans"/>
              <a:cs typeface="DM Sans"/>
              <a:sym typeface="DM Sans"/>
            </a:endParaRPr>
          </a:p>
        </p:txBody>
      </p:sp>
      <p:sp>
        <p:nvSpPr>
          <p:cNvPr id="31" name="Google Shape;31;p5"/>
          <p:cNvSpPr/>
          <p:nvPr/>
        </p:nvSpPr>
        <p:spPr>
          <a:xfrm>
            <a:off x="4672725" y="4251701"/>
            <a:ext cx="1998300" cy="606900"/>
          </a:xfrm>
          <a:prstGeom prst="roundRect">
            <a:avLst>
              <a:gd name="adj" fmla="val 17449"/>
            </a:avLst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>
              <a:latin typeface="DM Sans"/>
              <a:ea typeface="DM Sans"/>
              <a:cs typeface="DM Sans"/>
              <a:sym typeface="DM Sans"/>
            </a:endParaRPr>
          </a:p>
        </p:txBody>
      </p:sp>
      <p:sp>
        <p:nvSpPr>
          <p:cNvPr id="32" name="Google Shape;32;p5"/>
          <p:cNvSpPr/>
          <p:nvPr/>
        </p:nvSpPr>
        <p:spPr>
          <a:xfrm>
            <a:off x="6875475" y="4251701"/>
            <a:ext cx="1998300" cy="606900"/>
          </a:xfrm>
          <a:prstGeom prst="roundRect">
            <a:avLst>
              <a:gd name="adj" fmla="val 17449"/>
            </a:avLst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>
              <a:latin typeface="DM Sans"/>
              <a:ea typeface="DM Sans"/>
              <a:cs typeface="DM Sans"/>
              <a:sym typeface="DM Sans"/>
            </a:endParaRPr>
          </a:p>
        </p:txBody>
      </p:sp>
      <p:sp>
        <p:nvSpPr>
          <p:cNvPr id="33" name="Google Shape;33;p5"/>
          <p:cNvSpPr/>
          <p:nvPr/>
        </p:nvSpPr>
        <p:spPr>
          <a:xfrm>
            <a:off x="2477850" y="3790950"/>
            <a:ext cx="1998300" cy="348900"/>
          </a:xfrm>
          <a:prstGeom prst="roundRect">
            <a:avLst>
              <a:gd name="adj" fmla="val 28253"/>
            </a:avLst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/>
          </a:p>
        </p:txBody>
      </p:sp>
      <p:sp>
        <p:nvSpPr>
          <p:cNvPr id="34" name="Google Shape;34;p5"/>
          <p:cNvSpPr/>
          <p:nvPr/>
        </p:nvSpPr>
        <p:spPr>
          <a:xfrm>
            <a:off x="4676663" y="3790950"/>
            <a:ext cx="1998300" cy="348900"/>
          </a:xfrm>
          <a:prstGeom prst="roundRect">
            <a:avLst>
              <a:gd name="adj" fmla="val 28253"/>
            </a:avLst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/>
          </a:p>
        </p:txBody>
      </p:sp>
      <p:sp>
        <p:nvSpPr>
          <p:cNvPr id="35" name="Google Shape;35;p5"/>
          <p:cNvSpPr/>
          <p:nvPr/>
        </p:nvSpPr>
        <p:spPr>
          <a:xfrm>
            <a:off x="6875475" y="3790950"/>
            <a:ext cx="1998300" cy="348900"/>
          </a:xfrm>
          <a:prstGeom prst="roundRect">
            <a:avLst>
              <a:gd name="adj" fmla="val 28253"/>
            </a:avLst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/>
          </a:p>
        </p:txBody>
      </p:sp>
      <p:sp>
        <p:nvSpPr>
          <p:cNvPr id="36" name="Google Shape;36;p5"/>
          <p:cNvSpPr txBox="1">
            <a:spLocks noGrp="1"/>
          </p:cNvSpPr>
          <p:nvPr>
            <p:ph type="title"/>
          </p:nvPr>
        </p:nvSpPr>
        <p:spPr>
          <a:xfrm>
            <a:off x="272650" y="327115"/>
            <a:ext cx="8601300" cy="84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subTitle" idx="1"/>
          </p:nvPr>
        </p:nvSpPr>
        <p:spPr>
          <a:xfrm>
            <a:off x="274950" y="3791100"/>
            <a:ext cx="1998300" cy="34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subTitle" idx="3"/>
          </p:nvPr>
        </p:nvSpPr>
        <p:spPr>
          <a:xfrm>
            <a:off x="2475813" y="3791100"/>
            <a:ext cx="1998300" cy="34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ubTitle" idx="4"/>
          </p:nvPr>
        </p:nvSpPr>
        <p:spPr>
          <a:xfrm>
            <a:off x="4675638" y="3791100"/>
            <a:ext cx="1998300" cy="34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ubTitle" idx="5"/>
          </p:nvPr>
        </p:nvSpPr>
        <p:spPr>
          <a:xfrm>
            <a:off x="6875488" y="3791100"/>
            <a:ext cx="1998300" cy="34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>
                <a:latin typeface="Della Respira"/>
                <a:ea typeface="Della Respira"/>
                <a:cs typeface="Della Respira"/>
                <a:sym typeface="Della Respira"/>
              </a:defRPr>
            </a:lvl9pPr>
          </a:lstStyle>
          <a:p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subTitle" idx="6"/>
          </p:nvPr>
        </p:nvSpPr>
        <p:spPr>
          <a:xfrm>
            <a:off x="274950" y="4251700"/>
            <a:ext cx="1998300" cy="60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Font typeface="DM Sans"/>
              <a:buNone/>
              <a:defRPr sz="1100">
                <a:latin typeface="DM Sans"/>
                <a:ea typeface="DM Sans"/>
                <a:cs typeface="DM Sans"/>
                <a:sym typeface="DM Sans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100"/>
              <a:buFont typeface="DM Sans"/>
              <a:buNone/>
              <a:defRPr sz="1100"/>
            </a:lvl2pPr>
            <a:lvl3pPr lvl="2" algn="ctr">
              <a:spcBef>
                <a:spcPts val="0"/>
              </a:spcBef>
              <a:spcAft>
                <a:spcPts val="0"/>
              </a:spcAft>
              <a:buSzPts val="1100"/>
              <a:buFont typeface="DM Sans"/>
              <a:buNone/>
              <a:defRPr sz="1100"/>
            </a:lvl3pPr>
            <a:lvl4pPr lvl="3" algn="ctr">
              <a:spcBef>
                <a:spcPts val="0"/>
              </a:spcBef>
              <a:spcAft>
                <a:spcPts val="0"/>
              </a:spcAft>
              <a:buSzPts val="1100"/>
              <a:buFont typeface="DM Sans"/>
              <a:buNone/>
              <a:defRPr sz="1100"/>
            </a:lvl4pPr>
            <a:lvl5pPr lvl="4" algn="ctr">
              <a:spcBef>
                <a:spcPts val="0"/>
              </a:spcBef>
              <a:spcAft>
                <a:spcPts val="0"/>
              </a:spcAft>
              <a:buSzPts val="1100"/>
              <a:buFont typeface="DM Sans"/>
              <a:buNone/>
              <a:defRPr sz="1100"/>
            </a:lvl5pPr>
            <a:lvl6pPr lvl="5" algn="ctr">
              <a:spcBef>
                <a:spcPts val="0"/>
              </a:spcBef>
              <a:spcAft>
                <a:spcPts val="0"/>
              </a:spcAft>
              <a:buSzPts val="1100"/>
              <a:buFont typeface="DM Sans"/>
              <a:buNone/>
              <a:defRPr sz="1100"/>
            </a:lvl6pPr>
            <a:lvl7pPr lvl="6" algn="ctr">
              <a:spcBef>
                <a:spcPts val="0"/>
              </a:spcBef>
              <a:spcAft>
                <a:spcPts val="0"/>
              </a:spcAft>
              <a:buSzPts val="1100"/>
              <a:buFont typeface="DM Sans"/>
              <a:buNone/>
              <a:defRPr sz="1100"/>
            </a:lvl7pPr>
            <a:lvl8pPr lvl="7" algn="ctr">
              <a:spcBef>
                <a:spcPts val="0"/>
              </a:spcBef>
              <a:spcAft>
                <a:spcPts val="0"/>
              </a:spcAft>
              <a:buSzPts val="1100"/>
              <a:buFont typeface="DM Sans"/>
              <a:buNone/>
              <a:defRPr sz="1100"/>
            </a:lvl8pPr>
            <a:lvl9pPr lvl="8" algn="ctr">
              <a:spcBef>
                <a:spcPts val="0"/>
              </a:spcBef>
              <a:spcAft>
                <a:spcPts val="0"/>
              </a:spcAft>
              <a:buSzPts val="1100"/>
              <a:buFont typeface="DM Sans"/>
              <a:buNone/>
              <a:defRPr sz="1100"/>
            </a:lvl9pPr>
          </a:lstStyle>
          <a:p>
            <a:endParaRPr/>
          </a:p>
        </p:txBody>
      </p:sp>
      <p:sp>
        <p:nvSpPr>
          <p:cNvPr id="42" name="Google Shape;42;p5"/>
          <p:cNvSpPr txBox="1">
            <a:spLocks noGrp="1"/>
          </p:cNvSpPr>
          <p:nvPr>
            <p:ph type="subTitle" idx="7"/>
          </p:nvPr>
        </p:nvSpPr>
        <p:spPr>
          <a:xfrm>
            <a:off x="2477850" y="4251700"/>
            <a:ext cx="1998300" cy="60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Font typeface="DM Sans"/>
              <a:buNone/>
              <a:defRPr sz="1100">
                <a:latin typeface="DM Sans"/>
                <a:ea typeface="DM Sans"/>
                <a:cs typeface="DM Sans"/>
                <a:sym typeface="DM Sans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100"/>
              <a:buFont typeface="DM Sans"/>
              <a:buNone/>
              <a:defRPr sz="1100"/>
            </a:lvl2pPr>
            <a:lvl3pPr lvl="2" algn="ctr">
              <a:spcBef>
                <a:spcPts val="0"/>
              </a:spcBef>
              <a:spcAft>
                <a:spcPts val="0"/>
              </a:spcAft>
              <a:buSzPts val="1100"/>
              <a:buFont typeface="DM Sans"/>
              <a:buNone/>
              <a:defRPr sz="1100"/>
            </a:lvl3pPr>
            <a:lvl4pPr lvl="3" algn="ctr">
              <a:spcBef>
                <a:spcPts val="0"/>
              </a:spcBef>
              <a:spcAft>
                <a:spcPts val="0"/>
              </a:spcAft>
              <a:buSzPts val="1100"/>
              <a:buFont typeface="DM Sans"/>
              <a:buNone/>
              <a:defRPr sz="1100"/>
            </a:lvl4pPr>
            <a:lvl5pPr lvl="4" algn="ctr">
              <a:spcBef>
                <a:spcPts val="0"/>
              </a:spcBef>
              <a:spcAft>
                <a:spcPts val="0"/>
              </a:spcAft>
              <a:buSzPts val="1100"/>
              <a:buFont typeface="DM Sans"/>
              <a:buNone/>
              <a:defRPr sz="1100"/>
            </a:lvl5pPr>
            <a:lvl6pPr lvl="5" algn="ctr">
              <a:spcBef>
                <a:spcPts val="0"/>
              </a:spcBef>
              <a:spcAft>
                <a:spcPts val="0"/>
              </a:spcAft>
              <a:buSzPts val="1100"/>
              <a:buFont typeface="DM Sans"/>
              <a:buNone/>
              <a:defRPr sz="1100"/>
            </a:lvl6pPr>
            <a:lvl7pPr lvl="6" algn="ctr">
              <a:spcBef>
                <a:spcPts val="0"/>
              </a:spcBef>
              <a:spcAft>
                <a:spcPts val="0"/>
              </a:spcAft>
              <a:buSzPts val="1100"/>
              <a:buFont typeface="DM Sans"/>
              <a:buNone/>
              <a:defRPr sz="1100"/>
            </a:lvl7pPr>
            <a:lvl8pPr lvl="7" algn="ctr">
              <a:spcBef>
                <a:spcPts val="0"/>
              </a:spcBef>
              <a:spcAft>
                <a:spcPts val="0"/>
              </a:spcAft>
              <a:buSzPts val="1100"/>
              <a:buFont typeface="DM Sans"/>
              <a:buNone/>
              <a:defRPr sz="1100"/>
            </a:lvl8pPr>
            <a:lvl9pPr lvl="8" algn="ctr">
              <a:spcBef>
                <a:spcPts val="0"/>
              </a:spcBef>
              <a:spcAft>
                <a:spcPts val="0"/>
              </a:spcAft>
              <a:buSzPts val="1100"/>
              <a:buFont typeface="DM Sans"/>
              <a:buNone/>
              <a:defRPr sz="1100"/>
            </a:lvl9pPr>
          </a:lstStyle>
          <a:p>
            <a:endParaRPr/>
          </a:p>
        </p:txBody>
      </p:sp>
      <p:sp>
        <p:nvSpPr>
          <p:cNvPr id="43" name="Google Shape;43;p5"/>
          <p:cNvSpPr txBox="1">
            <a:spLocks noGrp="1"/>
          </p:cNvSpPr>
          <p:nvPr>
            <p:ph type="subTitle" idx="8"/>
          </p:nvPr>
        </p:nvSpPr>
        <p:spPr>
          <a:xfrm>
            <a:off x="4676663" y="4251700"/>
            <a:ext cx="1998300" cy="60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Font typeface="DM Sans"/>
              <a:buNone/>
              <a:defRPr sz="1100">
                <a:latin typeface="DM Sans"/>
                <a:ea typeface="DM Sans"/>
                <a:cs typeface="DM Sans"/>
                <a:sym typeface="DM Sans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100"/>
              <a:buFont typeface="DM Sans"/>
              <a:buNone/>
              <a:defRPr sz="1100"/>
            </a:lvl2pPr>
            <a:lvl3pPr lvl="2" algn="ctr">
              <a:spcBef>
                <a:spcPts val="0"/>
              </a:spcBef>
              <a:spcAft>
                <a:spcPts val="0"/>
              </a:spcAft>
              <a:buSzPts val="1100"/>
              <a:buFont typeface="DM Sans"/>
              <a:buNone/>
              <a:defRPr sz="1100"/>
            </a:lvl3pPr>
            <a:lvl4pPr lvl="3" algn="ctr">
              <a:spcBef>
                <a:spcPts val="0"/>
              </a:spcBef>
              <a:spcAft>
                <a:spcPts val="0"/>
              </a:spcAft>
              <a:buSzPts val="1100"/>
              <a:buFont typeface="DM Sans"/>
              <a:buNone/>
              <a:defRPr sz="1100"/>
            </a:lvl4pPr>
            <a:lvl5pPr lvl="4" algn="ctr">
              <a:spcBef>
                <a:spcPts val="0"/>
              </a:spcBef>
              <a:spcAft>
                <a:spcPts val="0"/>
              </a:spcAft>
              <a:buSzPts val="1100"/>
              <a:buFont typeface="DM Sans"/>
              <a:buNone/>
              <a:defRPr sz="1100"/>
            </a:lvl5pPr>
            <a:lvl6pPr lvl="5" algn="ctr">
              <a:spcBef>
                <a:spcPts val="0"/>
              </a:spcBef>
              <a:spcAft>
                <a:spcPts val="0"/>
              </a:spcAft>
              <a:buSzPts val="1100"/>
              <a:buFont typeface="DM Sans"/>
              <a:buNone/>
              <a:defRPr sz="1100"/>
            </a:lvl6pPr>
            <a:lvl7pPr lvl="6" algn="ctr">
              <a:spcBef>
                <a:spcPts val="0"/>
              </a:spcBef>
              <a:spcAft>
                <a:spcPts val="0"/>
              </a:spcAft>
              <a:buSzPts val="1100"/>
              <a:buFont typeface="DM Sans"/>
              <a:buNone/>
              <a:defRPr sz="1100"/>
            </a:lvl7pPr>
            <a:lvl8pPr lvl="7" algn="ctr">
              <a:spcBef>
                <a:spcPts val="0"/>
              </a:spcBef>
              <a:spcAft>
                <a:spcPts val="0"/>
              </a:spcAft>
              <a:buSzPts val="1100"/>
              <a:buFont typeface="DM Sans"/>
              <a:buNone/>
              <a:defRPr sz="1100"/>
            </a:lvl8pPr>
            <a:lvl9pPr lvl="8" algn="ctr">
              <a:spcBef>
                <a:spcPts val="0"/>
              </a:spcBef>
              <a:spcAft>
                <a:spcPts val="0"/>
              </a:spcAft>
              <a:buSzPts val="1100"/>
              <a:buFont typeface="DM Sans"/>
              <a:buNone/>
              <a:defRPr sz="1100"/>
            </a:lvl9pPr>
          </a:lstStyle>
          <a:p>
            <a:endParaRPr/>
          </a:p>
        </p:txBody>
      </p:sp>
      <p:sp>
        <p:nvSpPr>
          <p:cNvPr id="44" name="Google Shape;44;p5"/>
          <p:cNvSpPr txBox="1">
            <a:spLocks noGrp="1"/>
          </p:cNvSpPr>
          <p:nvPr>
            <p:ph type="subTitle" idx="9"/>
          </p:nvPr>
        </p:nvSpPr>
        <p:spPr>
          <a:xfrm>
            <a:off x="6867588" y="4251700"/>
            <a:ext cx="1998300" cy="60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Font typeface="DM Sans"/>
              <a:buNone/>
              <a:defRPr sz="1100">
                <a:latin typeface="DM Sans"/>
                <a:ea typeface="DM Sans"/>
                <a:cs typeface="DM Sans"/>
                <a:sym typeface="DM Sans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100"/>
              <a:buFont typeface="DM Sans"/>
              <a:buNone/>
              <a:defRPr sz="1100"/>
            </a:lvl2pPr>
            <a:lvl3pPr lvl="2" algn="ctr">
              <a:spcBef>
                <a:spcPts val="0"/>
              </a:spcBef>
              <a:spcAft>
                <a:spcPts val="0"/>
              </a:spcAft>
              <a:buSzPts val="1100"/>
              <a:buFont typeface="DM Sans"/>
              <a:buNone/>
              <a:defRPr sz="1100"/>
            </a:lvl3pPr>
            <a:lvl4pPr lvl="3" algn="ctr">
              <a:spcBef>
                <a:spcPts val="0"/>
              </a:spcBef>
              <a:spcAft>
                <a:spcPts val="0"/>
              </a:spcAft>
              <a:buSzPts val="1100"/>
              <a:buFont typeface="DM Sans"/>
              <a:buNone/>
              <a:defRPr sz="1100"/>
            </a:lvl4pPr>
            <a:lvl5pPr lvl="4" algn="ctr">
              <a:spcBef>
                <a:spcPts val="0"/>
              </a:spcBef>
              <a:spcAft>
                <a:spcPts val="0"/>
              </a:spcAft>
              <a:buSzPts val="1100"/>
              <a:buFont typeface="DM Sans"/>
              <a:buNone/>
              <a:defRPr sz="1100"/>
            </a:lvl5pPr>
            <a:lvl6pPr lvl="5" algn="ctr">
              <a:spcBef>
                <a:spcPts val="0"/>
              </a:spcBef>
              <a:spcAft>
                <a:spcPts val="0"/>
              </a:spcAft>
              <a:buSzPts val="1100"/>
              <a:buFont typeface="DM Sans"/>
              <a:buNone/>
              <a:defRPr sz="1100"/>
            </a:lvl6pPr>
            <a:lvl7pPr lvl="6" algn="ctr">
              <a:spcBef>
                <a:spcPts val="0"/>
              </a:spcBef>
              <a:spcAft>
                <a:spcPts val="0"/>
              </a:spcAft>
              <a:buSzPts val="1100"/>
              <a:buFont typeface="DM Sans"/>
              <a:buNone/>
              <a:defRPr sz="1100"/>
            </a:lvl7pPr>
            <a:lvl8pPr lvl="7" algn="ctr">
              <a:spcBef>
                <a:spcPts val="0"/>
              </a:spcBef>
              <a:spcAft>
                <a:spcPts val="0"/>
              </a:spcAft>
              <a:buSzPts val="1100"/>
              <a:buFont typeface="DM Sans"/>
              <a:buNone/>
              <a:defRPr sz="1100"/>
            </a:lvl8pPr>
            <a:lvl9pPr lvl="8" algn="ctr">
              <a:spcBef>
                <a:spcPts val="0"/>
              </a:spcBef>
              <a:spcAft>
                <a:spcPts val="0"/>
              </a:spcAft>
              <a:buSzPts val="1100"/>
              <a:buFont typeface="DM Sans"/>
              <a:buNone/>
              <a:defRPr sz="1100"/>
            </a:lvl9pPr>
          </a:lstStyle>
          <a:p>
            <a:endParaRPr/>
          </a:p>
        </p:txBody>
      </p:sp>
      <p:sp>
        <p:nvSpPr>
          <p:cNvPr id="45" name="Google Shape;45;p5"/>
          <p:cNvSpPr>
            <a:spLocks noGrp="1"/>
          </p:cNvSpPr>
          <p:nvPr>
            <p:ph type="pic" idx="13"/>
          </p:nvPr>
        </p:nvSpPr>
        <p:spPr>
          <a:xfrm>
            <a:off x="2579800" y="1328875"/>
            <a:ext cx="1789200" cy="2277900"/>
          </a:xfrm>
          <a:prstGeom prst="ellipse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6" name="Google Shape;46;p5"/>
          <p:cNvSpPr>
            <a:spLocks noGrp="1"/>
          </p:cNvSpPr>
          <p:nvPr>
            <p:ph type="pic" idx="14"/>
          </p:nvPr>
        </p:nvSpPr>
        <p:spPr>
          <a:xfrm>
            <a:off x="4775975" y="1328875"/>
            <a:ext cx="1789200" cy="2277900"/>
          </a:xfrm>
          <a:prstGeom prst="ellipse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7" name="Google Shape;47;p5"/>
          <p:cNvSpPr>
            <a:spLocks noGrp="1"/>
          </p:cNvSpPr>
          <p:nvPr>
            <p:ph type="pic" idx="15"/>
          </p:nvPr>
        </p:nvSpPr>
        <p:spPr>
          <a:xfrm>
            <a:off x="6972150" y="1328875"/>
            <a:ext cx="1789200" cy="2277900"/>
          </a:xfrm>
          <a:prstGeom prst="ellipse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Grid">
  <p:cSld name="CUSTOM_35"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41"/>
          <p:cNvSpPr>
            <a:spLocks noGrp="1"/>
          </p:cNvSpPr>
          <p:nvPr>
            <p:ph type="pic" idx="2"/>
          </p:nvPr>
        </p:nvSpPr>
        <p:spPr>
          <a:xfrm>
            <a:off x="7186900" y="1350138"/>
            <a:ext cx="1685700" cy="3510600"/>
          </a:xfrm>
          <a:prstGeom prst="roundRect">
            <a:avLst>
              <a:gd name="adj" fmla="val 9180"/>
            </a:avLst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35" name="Google Shape;335;p41"/>
          <p:cNvSpPr/>
          <p:nvPr/>
        </p:nvSpPr>
        <p:spPr>
          <a:xfrm>
            <a:off x="273650" y="282688"/>
            <a:ext cx="8598900" cy="854400"/>
          </a:xfrm>
          <a:prstGeom prst="roundRect">
            <a:avLst>
              <a:gd name="adj" fmla="val 25275"/>
            </a:avLst>
          </a:prstGeom>
          <a:solidFill>
            <a:schemeClr val="accent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18287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00"/>
          </a:p>
        </p:txBody>
      </p:sp>
      <p:sp>
        <p:nvSpPr>
          <p:cNvPr id="336" name="Google Shape;336;p41"/>
          <p:cNvSpPr txBox="1">
            <a:spLocks noGrp="1"/>
          </p:cNvSpPr>
          <p:nvPr>
            <p:ph type="title"/>
          </p:nvPr>
        </p:nvSpPr>
        <p:spPr>
          <a:xfrm>
            <a:off x="271350" y="325027"/>
            <a:ext cx="8601300" cy="84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2pPr>
            <a:lvl3pPr lvl="2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3pPr>
            <a:lvl4pPr lvl="3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4pPr>
            <a:lvl5pPr lvl="4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5pPr>
            <a:lvl6pPr lvl="5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6pPr>
            <a:lvl7pPr lvl="6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7pPr>
            <a:lvl8pPr lvl="7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8pPr>
            <a:lvl9pPr lvl="8" algn="ctr">
              <a:spcBef>
                <a:spcPts val="0"/>
              </a:spcBef>
              <a:spcAft>
                <a:spcPts val="0"/>
              </a:spcAft>
              <a:buSzPts val="3500"/>
              <a:buFont typeface="Della Respira"/>
              <a:buNone/>
              <a:defRPr sz="3500"/>
            </a:lvl9pPr>
          </a:lstStyle>
          <a:p>
            <a:endParaRPr/>
          </a:p>
        </p:txBody>
      </p:sp>
      <p:sp>
        <p:nvSpPr>
          <p:cNvPr id="337" name="Google Shape;337;p41"/>
          <p:cNvSpPr>
            <a:spLocks noGrp="1"/>
          </p:cNvSpPr>
          <p:nvPr>
            <p:ph type="pic" idx="3"/>
          </p:nvPr>
        </p:nvSpPr>
        <p:spPr>
          <a:xfrm>
            <a:off x="273650" y="1350150"/>
            <a:ext cx="1636500" cy="1688400"/>
          </a:xfrm>
          <a:prstGeom prst="roundRect">
            <a:avLst>
              <a:gd name="adj" fmla="val 9664"/>
            </a:avLst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38" name="Google Shape;338;p41"/>
          <p:cNvSpPr>
            <a:spLocks noGrp="1"/>
          </p:cNvSpPr>
          <p:nvPr>
            <p:ph type="pic" idx="4"/>
          </p:nvPr>
        </p:nvSpPr>
        <p:spPr>
          <a:xfrm>
            <a:off x="1998688" y="1350150"/>
            <a:ext cx="1636500" cy="1688400"/>
          </a:xfrm>
          <a:prstGeom prst="roundRect">
            <a:avLst>
              <a:gd name="adj" fmla="val 9664"/>
            </a:avLst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39" name="Google Shape;339;p41"/>
          <p:cNvSpPr>
            <a:spLocks noGrp="1"/>
          </p:cNvSpPr>
          <p:nvPr>
            <p:ph type="pic" idx="5"/>
          </p:nvPr>
        </p:nvSpPr>
        <p:spPr>
          <a:xfrm>
            <a:off x="3723713" y="1350150"/>
            <a:ext cx="1636500" cy="1688400"/>
          </a:xfrm>
          <a:prstGeom prst="roundRect">
            <a:avLst>
              <a:gd name="adj" fmla="val 9664"/>
            </a:avLst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40" name="Google Shape;340;p41"/>
          <p:cNvSpPr>
            <a:spLocks noGrp="1"/>
          </p:cNvSpPr>
          <p:nvPr>
            <p:ph type="pic" idx="6"/>
          </p:nvPr>
        </p:nvSpPr>
        <p:spPr>
          <a:xfrm>
            <a:off x="5455300" y="1350150"/>
            <a:ext cx="1636500" cy="1688400"/>
          </a:xfrm>
          <a:prstGeom prst="roundRect">
            <a:avLst>
              <a:gd name="adj" fmla="val 9664"/>
            </a:avLst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41" name="Google Shape;341;p41"/>
          <p:cNvSpPr>
            <a:spLocks noGrp="1"/>
          </p:cNvSpPr>
          <p:nvPr>
            <p:ph type="pic" idx="7"/>
          </p:nvPr>
        </p:nvSpPr>
        <p:spPr>
          <a:xfrm>
            <a:off x="273650" y="3131825"/>
            <a:ext cx="1636500" cy="1728900"/>
          </a:xfrm>
          <a:prstGeom prst="roundRect">
            <a:avLst>
              <a:gd name="adj" fmla="val 9664"/>
            </a:avLst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42" name="Google Shape;342;p41"/>
          <p:cNvSpPr>
            <a:spLocks noGrp="1"/>
          </p:cNvSpPr>
          <p:nvPr>
            <p:ph type="pic" idx="8"/>
          </p:nvPr>
        </p:nvSpPr>
        <p:spPr>
          <a:xfrm>
            <a:off x="1998688" y="3131825"/>
            <a:ext cx="1636500" cy="1728900"/>
          </a:xfrm>
          <a:prstGeom prst="roundRect">
            <a:avLst>
              <a:gd name="adj" fmla="val 9664"/>
            </a:avLst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43" name="Google Shape;343;p41"/>
          <p:cNvSpPr>
            <a:spLocks noGrp="1"/>
          </p:cNvSpPr>
          <p:nvPr>
            <p:ph type="pic" idx="9"/>
          </p:nvPr>
        </p:nvSpPr>
        <p:spPr>
          <a:xfrm>
            <a:off x="3723713" y="3131825"/>
            <a:ext cx="1636500" cy="1728900"/>
          </a:xfrm>
          <a:prstGeom prst="roundRect">
            <a:avLst>
              <a:gd name="adj" fmla="val 9664"/>
            </a:avLst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44" name="Google Shape;344;p41"/>
          <p:cNvSpPr>
            <a:spLocks noGrp="1"/>
          </p:cNvSpPr>
          <p:nvPr>
            <p:ph type="pic" idx="13"/>
          </p:nvPr>
        </p:nvSpPr>
        <p:spPr>
          <a:xfrm>
            <a:off x="5455300" y="3131825"/>
            <a:ext cx="1636500" cy="1728900"/>
          </a:xfrm>
          <a:prstGeom prst="roundRect">
            <a:avLst>
              <a:gd name="adj" fmla="val 9664"/>
            </a:avLst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CUSTOM_36">
    <p:spTree>
      <p:nvGrpSpPr>
        <p:cNvPr id="1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_4"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4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348" name="Google Shape;348;p4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349" name="Google Shape;349;p4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>
  <p:cSld name="SECTION_HEADER_1"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4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352" name="Google Shape;352;p4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>
  <p:cSld name="TITLE_AND_BODY_1"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4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55" name="Google Shape;355;p4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356" name="Google Shape;356;p4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>
  <p:cSld name="TITLE_AND_TWO_COLUMNS_1"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p4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59" name="Google Shape;359;p4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60" name="Google Shape;360;p46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61" name="Google Shape;361;p4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_ONLY_1"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4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64" name="Google Shape;364;p4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_1"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p48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67" name="Google Shape;367;p48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68" name="Google Shape;368;p4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_1"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49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71" name="Google Shape;371;p4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_1">
    <p:spTree>
      <p:nvGrpSpPr>
        <p:cNvPr id="1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p50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4" name="Google Shape;374;p50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75" name="Google Shape;375;p50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76" name="Google Shape;376;p50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377" name="Google Shape;377;p5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_3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6"/>
          <p:cNvSpPr/>
          <p:nvPr/>
        </p:nvSpPr>
        <p:spPr>
          <a:xfrm>
            <a:off x="274950" y="284775"/>
            <a:ext cx="8598900" cy="854400"/>
          </a:xfrm>
          <a:prstGeom prst="roundRect">
            <a:avLst>
              <a:gd name="adj" fmla="val 25275"/>
            </a:avLst>
          </a:prstGeom>
          <a:solidFill>
            <a:schemeClr val="accent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18287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6"/>
          <p:cNvSpPr/>
          <p:nvPr/>
        </p:nvSpPr>
        <p:spPr>
          <a:xfrm>
            <a:off x="1655875" y="1348125"/>
            <a:ext cx="7218000" cy="543300"/>
          </a:xfrm>
          <a:prstGeom prst="roundRect">
            <a:avLst>
              <a:gd name="adj" fmla="val 32052"/>
            </a:avLst>
          </a:prstGeom>
          <a:solidFill>
            <a:schemeClr val="dk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">
              <a:latin typeface="DM Sans Light"/>
              <a:ea typeface="DM Sans Light"/>
              <a:cs typeface="DM Sans Light"/>
              <a:sym typeface="DM Sans Light"/>
            </a:endParaRPr>
          </a:p>
        </p:txBody>
      </p:sp>
      <p:sp>
        <p:nvSpPr>
          <p:cNvPr id="51" name="Google Shape;51;p6"/>
          <p:cNvSpPr/>
          <p:nvPr/>
        </p:nvSpPr>
        <p:spPr>
          <a:xfrm>
            <a:off x="1655875" y="2100369"/>
            <a:ext cx="7218000" cy="543300"/>
          </a:xfrm>
          <a:prstGeom prst="roundRect">
            <a:avLst>
              <a:gd name="adj" fmla="val 32052"/>
            </a:avLst>
          </a:prstGeom>
          <a:solidFill>
            <a:schemeClr val="dk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">
              <a:latin typeface="DM Sans Light"/>
              <a:ea typeface="DM Sans Light"/>
              <a:cs typeface="DM Sans Light"/>
              <a:sym typeface="DM Sans Light"/>
            </a:endParaRPr>
          </a:p>
        </p:txBody>
      </p:sp>
      <p:sp>
        <p:nvSpPr>
          <p:cNvPr id="52" name="Google Shape;52;p6"/>
          <p:cNvSpPr/>
          <p:nvPr/>
        </p:nvSpPr>
        <p:spPr>
          <a:xfrm>
            <a:off x="1655875" y="2837025"/>
            <a:ext cx="7218000" cy="543300"/>
          </a:xfrm>
          <a:prstGeom prst="roundRect">
            <a:avLst>
              <a:gd name="adj" fmla="val 32052"/>
            </a:avLst>
          </a:prstGeom>
          <a:solidFill>
            <a:schemeClr val="dk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200">
              <a:solidFill>
                <a:schemeClr val="dk1"/>
              </a:solidFill>
              <a:latin typeface="DM Sans Light"/>
              <a:ea typeface="DM Sans Light"/>
              <a:cs typeface="DM Sans Light"/>
              <a:sym typeface="DM Sans Light"/>
            </a:endParaRPr>
          </a:p>
        </p:txBody>
      </p:sp>
      <p:sp>
        <p:nvSpPr>
          <p:cNvPr id="53" name="Google Shape;53;p6"/>
          <p:cNvSpPr/>
          <p:nvPr/>
        </p:nvSpPr>
        <p:spPr>
          <a:xfrm>
            <a:off x="1655875" y="3573669"/>
            <a:ext cx="7218000" cy="543300"/>
          </a:xfrm>
          <a:prstGeom prst="roundRect">
            <a:avLst>
              <a:gd name="adj" fmla="val 32052"/>
            </a:avLst>
          </a:prstGeom>
          <a:solidFill>
            <a:schemeClr val="dk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200">
              <a:solidFill>
                <a:schemeClr val="dk1"/>
              </a:solidFill>
              <a:latin typeface="DM Sans Light"/>
              <a:ea typeface="DM Sans Light"/>
              <a:cs typeface="DM Sans Light"/>
              <a:sym typeface="DM Sans Light"/>
            </a:endParaRPr>
          </a:p>
        </p:txBody>
      </p:sp>
      <p:sp>
        <p:nvSpPr>
          <p:cNvPr id="54" name="Google Shape;54;p6"/>
          <p:cNvSpPr/>
          <p:nvPr/>
        </p:nvSpPr>
        <p:spPr>
          <a:xfrm>
            <a:off x="1655875" y="4315525"/>
            <a:ext cx="7218000" cy="543300"/>
          </a:xfrm>
          <a:prstGeom prst="roundRect">
            <a:avLst>
              <a:gd name="adj" fmla="val 32052"/>
            </a:avLst>
          </a:prstGeom>
          <a:solidFill>
            <a:schemeClr val="dk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">
              <a:latin typeface="DM Sans Light"/>
              <a:ea typeface="DM Sans Light"/>
              <a:cs typeface="DM Sans Light"/>
              <a:sym typeface="DM Sans Light"/>
            </a:endParaRPr>
          </a:p>
        </p:txBody>
      </p:sp>
      <p:sp>
        <p:nvSpPr>
          <p:cNvPr id="55" name="Google Shape;55;p6"/>
          <p:cNvSpPr/>
          <p:nvPr/>
        </p:nvSpPr>
        <p:spPr>
          <a:xfrm>
            <a:off x="274950" y="1348075"/>
            <a:ext cx="1197900" cy="5433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137150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endParaRPr sz="100"/>
          </a:p>
        </p:txBody>
      </p:sp>
      <p:sp>
        <p:nvSpPr>
          <p:cNvPr id="56" name="Google Shape;56;p6"/>
          <p:cNvSpPr/>
          <p:nvPr/>
        </p:nvSpPr>
        <p:spPr>
          <a:xfrm>
            <a:off x="274950" y="2092550"/>
            <a:ext cx="1197900" cy="5433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137150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"/>
          </a:p>
        </p:txBody>
      </p:sp>
      <p:sp>
        <p:nvSpPr>
          <p:cNvPr id="57" name="Google Shape;57;p6"/>
          <p:cNvSpPr/>
          <p:nvPr/>
        </p:nvSpPr>
        <p:spPr>
          <a:xfrm>
            <a:off x="274950" y="2837025"/>
            <a:ext cx="1197900" cy="5433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137150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"/>
          </a:p>
        </p:txBody>
      </p:sp>
      <p:sp>
        <p:nvSpPr>
          <p:cNvPr id="58" name="Google Shape;58;p6"/>
          <p:cNvSpPr/>
          <p:nvPr/>
        </p:nvSpPr>
        <p:spPr>
          <a:xfrm>
            <a:off x="274950" y="3573675"/>
            <a:ext cx="1197900" cy="5433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137150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"/>
          </a:p>
        </p:txBody>
      </p:sp>
      <p:sp>
        <p:nvSpPr>
          <p:cNvPr id="59" name="Google Shape;59;p6"/>
          <p:cNvSpPr/>
          <p:nvPr/>
        </p:nvSpPr>
        <p:spPr>
          <a:xfrm>
            <a:off x="274950" y="4310325"/>
            <a:ext cx="1197900" cy="5433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137150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"/>
          </a:p>
        </p:txBody>
      </p:sp>
      <p:sp>
        <p:nvSpPr>
          <p:cNvPr id="60" name="Google Shape;60;p6"/>
          <p:cNvSpPr txBox="1">
            <a:spLocks noGrp="1"/>
          </p:cNvSpPr>
          <p:nvPr>
            <p:ph type="title"/>
          </p:nvPr>
        </p:nvSpPr>
        <p:spPr>
          <a:xfrm>
            <a:off x="272650" y="327115"/>
            <a:ext cx="8601300" cy="84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9pPr>
          </a:lstStyle>
          <a:p>
            <a:endParaRPr/>
          </a:p>
        </p:txBody>
      </p:sp>
      <p:sp>
        <p:nvSpPr>
          <p:cNvPr id="61" name="Google Shape;61;p6"/>
          <p:cNvSpPr txBox="1">
            <a:spLocks noGrp="1"/>
          </p:cNvSpPr>
          <p:nvPr>
            <p:ph type="subTitle" idx="1"/>
          </p:nvPr>
        </p:nvSpPr>
        <p:spPr>
          <a:xfrm>
            <a:off x="1655875" y="1348075"/>
            <a:ext cx="7218000" cy="543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1pPr>
            <a:lvl2pPr lvl="1">
              <a:spcBef>
                <a:spcPts val="0"/>
              </a:spcBef>
              <a:spcAft>
                <a:spcPts val="0"/>
              </a:spcAft>
              <a:buSzPts val="2200"/>
              <a:buFont typeface="DM Sans Light"/>
              <a:buNone/>
              <a:defRPr sz="2200">
                <a:latin typeface="DM Sans Light"/>
                <a:ea typeface="DM Sans Light"/>
                <a:cs typeface="DM Sans Light"/>
                <a:sym typeface="DM Sans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200"/>
              <a:buFont typeface="DM Sans Light"/>
              <a:buNone/>
              <a:defRPr sz="2200">
                <a:latin typeface="DM Sans Light"/>
                <a:ea typeface="DM Sans Light"/>
                <a:cs typeface="DM Sans Light"/>
                <a:sym typeface="DM Sans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200"/>
              <a:buFont typeface="DM Sans Light"/>
              <a:buNone/>
              <a:defRPr sz="2200">
                <a:latin typeface="DM Sans Light"/>
                <a:ea typeface="DM Sans Light"/>
                <a:cs typeface="DM Sans Light"/>
                <a:sym typeface="DM Sans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200"/>
              <a:buFont typeface="DM Sans Light"/>
              <a:buNone/>
              <a:defRPr sz="2200">
                <a:latin typeface="DM Sans Light"/>
                <a:ea typeface="DM Sans Light"/>
                <a:cs typeface="DM Sans Light"/>
                <a:sym typeface="DM Sans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200"/>
              <a:buFont typeface="DM Sans Light"/>
              <a:buNone/>
              <a:defRPr sz="2200">
                <a:latin typeface="DM Sans Light"/>
                <a:ea typeface="DM Sans Light"/>
                <a:cs typeface="DM Sans Light"/>
                <a:sym typeface="DM Sans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200"/>
              <a:buFont typeface="DM Sans Light"/>
              <a:buNone/>
              <a:defRPr sz="2200">
                <a:latin typeface="DM Sans Light"/>
                <a:ea typeface="DM Sans Light"/>
                <a:cs typeface="DM Sans Light"/>
                <a:sym typeface="DM Sans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200"/>
              <a:buFont typeface="DM Sans Light"/>
              <a:buNone/>
              <a:defRPr sz="2200">
                <a:latin typeface="DM Sans Light"/>
                <a:ea typeface="DM Sans Light"/>
                <a:cs typeface="DM Sans Light"/>
                <a:sym typeface="DM Sans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200"/>
              <a:buFont typeface="DM Sans Light"/>
              <a:buNone/>
              <a:defRPr sz="2200">
                <a:latin typeface="DM Sans Light"/>
                <a:ea typeface="DM Sans Light"/>
                <a:cs typeface="DM Sans Light"/>
                <a:sym typeface="DM Sans Light"/>
              </a:defRPr>
            </a:lvl9pPr>
          </a:lstStyle>
          <a:p>
            <a:endParaRPr/>
          </a:p>
        </p:txBody>
      </p:sp>
      <p:sp>
        <p:nvSpPr>
          <p:cNvPr id="62" name="Google Shape;62;p6"/>
          <p:cNvSpPr txBox="1">
            <a:spLocks noGrp="1"/>
          </p:cNvSpPr>
          <p:nvPr>
            <p:ph type="subTitle" idx="2"/>
          </p:nvPr>
        </p:nvSpPr>
        <p:spPr>
          <a:xfrm>
            <a:off x="1655875" y="2092550"/>
            <a:ext cx="7218000" cy="543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1pPr>
            <a:lvl2pPr lvl="1">
              <a:spcBef>
                <a:spcPts val="0"/>
              </a:spcBef>
              <a:spcAft>
                <a:spcPts val="0"/>
              </a:spcAft>
              <a:buSzPts val="2200"/>
              <a:buFont typeface="DM Sans Light"/>
              <a:buNone/>
              <a:defRPr sz="2200">
                <a:latin typeface="DM Sans Light"/>
                <a:ea typeface="DM Sans Light"/>
                <a:cs typeface="DM Sans Light"/>
                <a:sym typeface="DM Sans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200"/>
              <a:buFont typeface="DM Sans Light"/>
              <a:buNone/>
              <a:defRPr sz="2200">
                <a:latin typeface="DM Sans Light"/>
                <a:ea typeface="DM Sans Light"/>
                <a:cs typeface="DM Sans Light"/>
                <a:sym typeface="DM Sans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200"/>
              <a:buFont typeface="DM Sans Light"/>
              <a:buNone/>
              <a:defRPr sz="2200">
                <a:latin typeface="DM Sans Light"/>
                <a:ea typeface="DM Sans Light"/>
                <a:cs typeface="DM Sans Light"/>
                <a:sym typeface="DM Sans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200"/>
              <a:buFont typeface="DM Sans Light"/>
              <a:buNone/>
              <a:defRPr sz="2200">
                <a:latin typeface="DM Sans Light"/>
                <a:ea typeface="DM Sans Light"/>
                <a:cs typeface="DM Sans Light"/>
                <a:sym typeface="DM Sans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200"/>
              <a:buFont typeface="DM Sans Light"/>
              <a:buNone/>
              <a:defRPr sz="2200">
                <a:latin typeface="DM Sans Light"/>
                <a:ea typeface="DM Sans Light"/>
                <a:cs typeface="DM Sans Light"/>
                <a:sym typeface="DM Sans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200"/>
              <a:buFont typeface="DM Sans Light"/>
              <a:buNone/>
              <a:defRPr sz="2200">
                <a:latin typeface="DM Sans Light"/>
                <a:ea typeface="DM Sans Light"/>
                <a:cs typeface="DM Sans Light"/>
                <a:sym typeface="DM Sans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200"/>
              <a:buFont typeface="DM Sans Light"/>
              <a:buNone/>
              <a:defRPr sz="2200">
                <a:latin typeface="DM Sans Light"/>
                <a:ea typeface="DM Sans Light"/>
                <a:cs typeface="DM Sans Light"/>
                <a:sym typeface="DM Sans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200"/>
              <a:buFont typeface="DM Sans Light"/>
              <a:buNone/>
              <a:defRPr sz="2200">
                <a:latin typeface="DM Sans Light"/>
                <a:ea typeface="DM Sans Light"/>
                <a:cs typeface="DM Sans Light"/>
                <a:sym typeface="DM Sans Light"/>
              </a:defRPr>
            </a:lvl9pPr>
          </a:lstStyle>
          <a:p>
            <a:endParaRPr/>
          </a:p>
        </p:txBody>
      </p:sp>
      <p:sp>
        <p:nvSpPr>
          <p:cNvPr id="63" name="Google Shape;63;p6"/>
          <p:cNvSpPr txBox="1">
            <a:spLocks noGrp="1"/>
          </p:cNvSpPr>
          <p:nvPr>
            <p:ph type="subTitle" idx="3"/>
          </p:nvPr>
        </p:nvSpPr>
        <p:spPr>
          <a:xfrm>
            <a:off x="1655875" y="2837025"/>
            <a:ext cx="7218000" cy="543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1pPr>
            <a:lvl2pPr lvl="1">
              <a:spcBef>
                <a:spcPts val="0"/>
              </a:spcBef>
              <a:spcAft>
                <a:spcPts val="0"/>
              </a:spcAft>
              <a:buSzPts val="2200"/>
              <a:buFont typeface="DM Sans Light"/>
              <a:buNone/>
              <a:defRPr sz="2200">
                <a:latin typeface="DM Sans Light"/>
                <a:ea typeface="DM Sans Light"/>
                <a:cs typeface="DM Sans Light"/>
                <a:sym typeface="DM Sans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200"/>
              <a:buFont typeface="DM Sans Light"/>
              <a:buNone/>
              <a:defRPr sz="2200">
                <a:latin typeface="DM Sans Light"/>
                <a:ea typeface="DM Sans Light"/>
                <a:cs typeface="DM Sans Light"/>
                <a:sym typeface="DM Sans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200"/>
              <a:buFont typeface="DM Sans Light"/>
              <a:buNone/>
              <a:defRPr sz="2200">
                <a:latin typeface="DM Sans Light"/>
                <a:ea typeface="DM Sans Light"/>
                <a:cs typeface="DM Sans Light"/>
                <a:sym typeface="DM Sans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200"/>
              <a:buFont typeface="DM Sans Light"/>
              <a:buNone/>
              <a:defRPr sz="2200">
                <a:latin typeface="DM Sans Light"/>
                <a:ea typeface="DM Sans Light"/>
                <a:cs typeface="DM Sans Light"/>
                <a:sym typeface="DM Sans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200"/>
              <a:buFont typeface="DM Sans Light"/>
              <a:buNone/>
              <a:defRPr sz="2200">
                <a:latin typeface="DM Sans Light"/>
                <a:ea typeface="DM Sans Light"/>
                <a:cs typeface="DM Sans Light"/>
                <a:sym typeface="DM Sans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200"/>
              <a:buFont typeface="DM Sans Light"/>
              <a:buNone/>
              <a:defRPr sz="2200">
                <a:latin typeface="DM Sans Light"/>
                <a:ea typeface="DM Sans Light"/>
                <a:cs typeface="DM Sans Light"/>
                <a:sym typeface="DM Sans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200"/>
              <a:buFont typeface="DM Sans Light"/>
              <a:buNone/>
              <a:defRPr sz="2200">
                <a:latin typeface="DM Sans Light"/>
                <a:ea typeface="DM Sans Light"/>
                <a:cs typeface="DM Sans Light"/>
                <a:sym typeface="DM Sans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200"/>
              <a:buFont typeface="DM Sans Light"/>
              <a:buNone/>
              <a:defRPr sz="2200">
                <a:latin typeface="DM Sans Light"/>
                <a:ea typeface="DM Sans Light"/>
                <a:cs typeface="DM Sans Light"/>
                <a:sym typeface="DM Sans Light"/>
              </a:defRPr>
            </a:lvl9pPr>
          </a:lstStyle>
          <a:p>
            <a:endParaRPr/>
          </a:p>
        </p:txBody>
      </p:sp>
      <p:sp>
        <p:nvSpPr>
          <p:cNvPr id="64" name="Google Shape;64;p6"/>
          <p:cNvSpPr txBox="1">
            <a:spLocks noGrp="1"/>
          </p:cNvSpPr>
          <p:nvPr>
            <p:ph type="subTitle" idx="4"/>
          </p:nvPr>
        </p:nvSpPr>
        <p:spPr>
          <a:xfrm>
            <a:off x="1655875" y="3576275"/>
            <a:ext cx="7218000" cy="543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1pPr>
            <a:lvl2pPr lvl="1">
              <a:spcBef>
                <a:spcPts val="0"/>
              </a:spcBef>
              <a:spcAft>
                <a:spcPts val="0"/>
              </a:spcAft>
              <a:buSzPts val="2200"/>
              <a:buFont typeface="DM Sans Light"/>
              <a:buNone/>
              <a:defRPr sz="2200">
                <a:latin typeface="DM Sans Light"/>
                <a:ea typeface="DM Sans Light"/>
                <a:cs typeface="DM Sans Light"/>
                <a:sym typeface="DM Sans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200"/>
              <a:buFont typeface="DM Sans Light"/>
              <a:buNone/>
              <a:defRPr sz="2200">
                <a:latin typeface="DM Sans Light"/>
                <a:ea typeface="DM Sans Light"/>
                <a:cs typeface="DM Sans Light"/>
                <a:sym typeface="DM Sans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200"/>
              <a:buFont typeface="DM Sans Light"/>
              <a:buNone/>
              <a:defRPr sz="2200">
                <a:latin typeface="DM Sans Light"/>
                <a:ea typeface="DM Sans Light"/>
                <a:cs typeface="DM Sans Light"/>
                <a:sym typeface="DM Sans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200"/>
              <a:buFont typeface="DM Sans Light"/>
              <a:buNone/>
              <a:defRPr sz="2200">
                <a:latin typeface="DM Sans Light"/>
                <a:ea typeface="DM Sans Light"/>
                <a:cs typeface="DM Sans Light"/>
                <a:sym typeface="DM Sans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200"/>
              <a:buFont typeface="DM Sans Light"/>
              <a:buNone/>
              <a:defRPr sz="2200">
                <a:latin typeface="DM Sans Light"/>
                <a:ea typeface="DM Sans Light"/>
                <a:cs typeface="DM Sans Light"/>
                <a:sym typeface="DM Sans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200"/>
              <a:buFont typeface="DM Sans Light"/>
              <a:buNone/>
              <a:defRPr sz="2200">
                <a:latin typeface="DM Sans Light"/>
                <a:ea typeface="DM Sans Light"/>
                <a:cs typeface="DM Sans Light"/>
                <a:sym typeface="DM Sans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200"/>
              <a:buFont typeface="DM Sans Light"/>
              <a:buNone/>
              <a:defRPr sz="2200">
                <a:latin typeface="DM Sans Light"/>
                <a:ea typeface="DM Sans Light"/>
                <a:cs typeface="DM Sans Light"/>
                <a:sym typeface="DM Sans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200"/>
              <a:buFont typeface="DM Sans Light"/>
              <a:buNone/>
              <a:defRPr sz="2200">
                <a:latin typeface="DM Sans Light"/>
                <a:ea typeface="DM Sans Light"/>
                <a:cs typeface="DM Sans Light"/>
                <a:sym typeface="DM Sans Light"/>
              </a:defRPr>
            </a:lvl9pPr>
          </a:lstStyle>
          <a:p>
            <a:endParaRPr/>
          </a:p>
        </p:txBody>
      </p:sp>
      <p:sp>
        <p:nvSpPr>
          <p:cNvPr id="65" name="Google Shape;65;p6"/>
          <p:cNvSpPr txBox="1">
            <a:spLocks noGrp="1"/>
          </p:cNvSpPr>
          <p:nvPr>
            <p:ph type="subTitle" idx="5"/>
          </p:nvPr>
        </p:nvSpPr>
        <p:spPr>
          <a:xfrm>
            <a:off x="1655875" y="4315525"/>
            <a:ext cx="7218000" cy="543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1pPr>
            <a:lvl2pPr lvl="1">
              <a:spcBef>
                <a:spcPts val="0"/>
              </a:spcBef>
              <a:spcAft>
                <a:spcPts val="0"/>
              </a:spcAft>
              <a:buSzPts val="2200"/>
              <a:buFont typeface="DM Sans Light"/>
              <a:buNone/>
              <a:defRPr sz="2200">
                <a:latin typeface="DM Sans Light"/>
                <a:ea typeface="DM Sans Light"/>
                <a:cs typeface="DM Sans Light"/>
                <a:sym typeface="DM Sans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200"/>
              <a:buFont typeface="DM Sans Light"/>
              <a:buNone/>
              <a:defRPr sz="2200">
                <a:latin typeface="DM Sans Light"/>
                <a:ea typeface="DM Sans Light"/>
                <a:cs typeface="DM Sans Light"/>
                <a:sym typeface="DM Sans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200"/>
              <a:buFont typeface="DM Sans Light"/>
              <a:buNone/>
              <a:defRPr sz="2200">
                <a:latin typeface="DM Sans Light"/>
                <a:ea typeface="DM Sans Light"/>
                <a:cs typeface="DM Sans Light"/>
                <a:sym typeface="DM Sans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200"/>
              <a:buFont typeface="DM Sans Light"/>
              <a:buNone/>
              <a:defRPr sz="2200">
                <a:latin typeface="DM Sans Light"/>
                <a:ea typeface="DM Sans Light"/>
                <a:cs typeface="DM Sans Light"/>
                <a:sym typeface="DM Sans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200"/>
              <a:buFont typeface="DM Sans Light"/>
              <a:buNone/>
              <a:defRPr sz="2200">
                <a:latin typeface="DM Sans Light"/>
                <a:ea typeface="DM Sans Light"/>
                <a:cs typeface="DM Sans Light"/>
                <a:sym typeface="DM Sans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200"/>
              <a:buFont typeface="DM Sans Light"/>
              <a:buNone/>
              <a:defRPr sz="2200">
                <a:latin typeface="DM Sans Light"/>
                <a:ea typeface="DM Sans Light"/>
                <a:cs typeface="DM Sans Light"/>
                <a:sym typeface="DM Sans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200"/>
              <a:buFont typeface="DM Sans Light"/>
              <a:buNone/>
              <a:defRPr sz="2200">
                <a:latin typeface="DM Sans Light"/>
                <a:ea typeface="DM Sans Light"/>
                <a:cs typeface="DM Sans Light"/>
                <a:sym typeface="DM Sans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200"/>
              <a:buFont typeface="DM Sans Light"/>
              <a:buNone/>
              <a:defRPr sz="2200">
                <a:latin typeface="DM Sans Light"/>
                <a:ea typeface="DM Sans Light"/>
                <a:cs typeface="DM Sans Light"/>
                <a:sym typeface="DM Sans Light"/>
              </a:defRPr>
            </a:lvl9pPr>
          </a:lstStyle>
          <a:p>
            <a:endParaRPr/>
          </a:p>
        </p:txBody>
      </p:sp>
      <p:sp>
        <p:nvSpPr>
          <p:cNvPr id="66" name="Google Shape;66;p6"/>
          <p:cNvSpPr txBox="1">
            <a:spLocks noGrp="1"/>
          </p:cNvSpPr>
          <p:nvPr>
            <p:ph type="subTitle" idx="6"/>
          </p:nvPr>
        </p:nvSpPr>
        <p:spPr>
          <a:xfrm flipH="1">
            <a:off x="91975" y="1369047"/>
            <a:ext cx="1563900" cy="543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9pPr>
          </a:lstStyle>
          <a:p>
            <a:endParaRPr/>
          </a:p>
        </p:txBody>
      </p:sp>
      <p:sp>
        <p:nvSpPr>
          <p:cNvPr id="67" name="Google Shape;67;p6"/>
          <p:cNvSpPr txBox="1">
            <a:spLocks noGrp="1"/>
          </p:cNvSpPr>
          <p:nvPr>
            <p:ph type="subTitle" idx="7"/>
          </p:nvPr>
        </p:nvSpPr>
        <p:spPr>
          <a:xfrm flipH="1">
            <a:off x="91975" y="2113547"/>
            <a:ext cx="1563900" cy="543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9pPr>
          </a:lstStyle>
          <a:p>
            <a:endParaRPr/>
          </a:p>
        </p:txBody>
      </p:sp>
      <p:sp>
        <p:nvSpPr>
          <p:cNvPr id="68" name="Google Shape;68;p6"/>
          <p:cNvSpPr txBox="1">
            <a:spLocks noGrp="1"/>
          </p:cNvSpPr>
          <p:nvPr>
            <p:ph type="subTitle" idx="8"/>
          </p:nvPr>
        </p:nvSpPr>
        <p:spPr>
          <a:xfrm flipH="1">
            <a:off x="91975" y="2854085"/>
            <a:ext cx="1563900" cy="543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9pPr>
          </a:lstStyle>
          <a:p>
            <a:endParaRPr/>
          </a:p>
        </p:txBody>
      </p:sp>
      <p:sp>
        <p:nvSpPr>
          <p:cNvPr id="69" name="Google Shape;69;p6"/>
          <p:cNvSpPr txBox="1">
            <a:spLocks noGrp="1"/>
          </p:cNvSpPr>
          <p:nvPr>
            <p:ph type="subTitle" idx="9"/>
          </p:nvPr>
        </p:nvSpPr>
        <p:spPr>
          <a:xfrm flipH="1">
            <a:off x="91975" y="3592685"/>
            <a:ext cx="1563900" cy="543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9pPr>
          </a:lstStyle>
          <a:p>
            <a:endParaRPr/>
          </a:p>
        </p:txBody>
      </p:sp>
      <p:sp>
        <p:nvSpPr>
          <p:cNvPr id="70" name="Google Shape;70;p6"/>
          <p:cNvSpPr txBox="1">
            <a:spLocks noGrp="1"/>
          </p:cNvSpPr>
          <p:nvPr>
            <p:ph type="subTitle" idx="13"/>
          </p:nvPr>
        </p:nvSpPr>
        <p:spPr>
          <a:xfrm flipH="1">
            <a:off x="91975" y="4336485"/>
            <a:ext cx="1563900" cy="543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Della Respira"/>
              <a:buNone/>
              <a:defRPr sz="2800" b="1">
                <a:latin typeface="Della Respira"/>
                <a:ea typeface="Della Respira"/>
                <a:cs typeface="Della Respira"/>
                <a:sym typeface="Della Respira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_1">
    <p:spTree>
      <p:nvGrpSpPr>
        <p:cNvPr id="1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p5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380" name="Google Shape;380;p5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algn="ctr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 algn="ctr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 algn="ctr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 algn="ctr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 algn="ctr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 algn="ctr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 algn="ctr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 algn="ctr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 algn="ctr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381" name="Google Shape;381;p5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body and image">
  <p:cSld name="CUSTOM_8_1">
    <p:spTree>
      <p:nvGrpSpPr>
        <p:cNvPr id="1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5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84" name="Google Shape;384;p5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4473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385" name="Google Shape;385;p52"/>
          <p:cNvSpPr>
            <a:spLocks noGrp="1"/>
          </p:cNvSpPr>
          <p:nvPr>
            <p:ph type="pic" idx="2"/>
          </p:nvPr>
        </p:nvSpPr>
        <p:spPr>
          <a:xfrm>
            <a:off x="4992024" y="1152775"/>
            <a:ext cx="3840300" cy="3416400"/>
          </a:xfrm>
          <a:prstGeom prst="rect">
            <a:avLst/>
          </a:prstGeom>
          <a:noFill/>
          <a:ln>
            <a:noFill/>
          </a:ln>
        </p:spPr>
      </p:sp>
      <p:sp>
        <p:nvSpPr>
          <p:cNvPr id="386" name="Google Shape;386;p5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big ideas">
  <p:cSld name="CUSTOM_1_1">
    <p:spTree>
      <p:nvGrpSpPr>
        <p:cNvPr id="1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p5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89" name="Google Shape;389;p53"/>
          <p:cNvSpPr txBox="1">
            <a:spLocks noGrp="1"/>
          </p:cNvSpPr>
          <p:nvPr>
            <p:ph type="title"/>
          </p:nvPr>
        </p:nvSpPr>
        <p:spPr>
          <a:xfrm>
            <a:off x="483175" y="450025"/>
            <a:ext cx="8184600" cy="75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390" name="Google Shape;390;p53"/>
          <p:cNvSpPr txBox="1">
            <a:spLocks noGrp="1"/>
          </p:cNvSpPr>
          <p:nvPr>
            <p:ph type="body" idx="1"/>
          </p:nvPr>
        </p:nvSpPr>
        <p:spPr>
          <a:xfrm>
            <a:off x="483150" y="2237788"/>
            <a:ext cx="3619800" cy="237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391" name="Google Shape;391;p53"/>
          <p:cNvSpPr txBox="1">
            <a:spLocks noGrp="1"/>
          </p:cNvSpPr>
          <p:nvPr>
            <p:ph type="body" idx="2"/>
          </p:nvPr>
        </p:nvSpPr>
        <p:spPr>
          <a:xfrm>
            <a:off x="5048000" y="2237788"/>
            <a:ext cx="3619800" cy="237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392" name="Google Shape;392;p53"/>
          <p:cNvSpPr txBox="1">
            <a:spLocks noGrp="1"/>
          </p:cNvSpPr>
          <p:nvPr>
            <p:ph type="subTitle" idx="3"/>
          </p:nvPr>
        </p:nvSpPr>
        <p:spPr>
          <a:xfrm>
            <a:off x="483150" y="1336161"/>
            <a:ext cx="3619800" cy="54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393" name="Google Shape;393;p53"/>
          <p:cNvSpPr txBox="1">
            <a:spLocks noGrp="1"/>
          </p:cNvSpPr>
          <p:nvPr>
            <p:ph type="subTitle" idx="4"/>
          </p:nvPr>
        </p:nvSpPr>
        <p:spPr>
          <a:xfrm>
            <a:off x="5048000" y="1336161"/>
            <a:ext cx="3619800" cy="54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big ideas">
  <p:cSld name="CUSTOM_2_2">
    <p:spTree>
      <p:nvGrpSpPr>
        <p:cNvPr id="1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Google Shape;395;p5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96" name="Google Shape;396;p54"/>
          <p:cNvSpPr txBox="1">
            <a:spLocks noGrp="1"/>
          </p:cNvSpPr>
          <p:nvPr>
            <p:ph type="body" idx="1"/>
          </p:nvPr>
        </p:nvSpPr>
        <p:spPr>
          <a:xfrm>
            <a:off x="483175" y="2417500"/>
            <a:ext cx="2455500" cy="237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397" name="Google Shape;397;p54"/>
          <p:cNvSpPr txBox="1">
            <a:spLocks noGrp="1"/>
          </p:cNvSpPr>
          <p:nvPr>
            <p:ph type="body" idx="2"/>
          </p:nvPr>
        </p:nvSpPr>
        <p:spPr>
          <a:xfrm>
            <a:off x="3347725" y="2417500"/>
            <a:ext cx="2455500" cy="237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398" name="Google Shape;398;p54"/>
          <p:cNvSpPr txBox="1">
            <a:spLocks noGrp="1"/>
          </p:cNvSpPr>
          <p:nvPr>
            <p:ph type="body" idx="3"/>
          </p:nvPr>
        </p:nvSpPr>
        <p:spPr>
          <a:xfrm>
            <a:off x="6212275" y="2417500"/>
            <a:ext cx="2455500" cy="237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399" name="Google Shape;399;p54"/>
          <p:cNvSpPr txBox="1">
            <a:spLocks noGrp="1"/>
          </p:cNvSpPr>
          <p:nvPr>
            <p:ph type="title"/>
          </p:nvPr>
        </p:nvSpPr>
        <p:spPr>
          <a:xfrm>
            <a:off x="483175" y="450025"/>
            <a:ext cx="8184600" cy="75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400" name="Google Shape;400;p54"/>
          <p:cNvSpPr txBox="1">
            <a:spLocks noGrp="1"/>
          </p:cNvSpPr>
          <p:nvPr>
            <p:ph type="subTitle" idx="4"/>
          </p:nvPr>
        </p:nvSpPr>
        <p:spPr>
          <a:xfrm>
            <a:off x="483175" y="1336150"/>
            <a:ext cx="2455500" cy="77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401" name="Google Shape;401;p54"/>
          <p:cNvSpPr txBox="1">
            <a:spLocks noGrp="1"/>
          </p:cNvSpPr>
          <p:nvPr>
            <p:ph type="subTitle" idx="5"/>
          </p:nvPr>
        </p:nvSpPr>
        <p:spPr>
          <a:xfrm>
            <a:off x="3347725" y="1336150"/>
            <a:ext cx="2455500" cy="77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402" name="Google Shape;402;p54"/>
          <p:cNvSpPr txBox="1">
            <a:spLocks noGrp="1"/>
          </p:cNvSpPr>
          <p:nvPr>
            <p:ph type="subTitle" idx="6"/>
          </p:nvPr>
        </p:nvSpPr>
        <p:spPr>
          <a:xfrm>
            <a:off x="6212275" y="1336150"/>
            <a:ext cx="2455500" cy="77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our big ideas">
  <p:cSld name="CUSTOM_3_1">
    <p:spTree>
      <p:nvGrpSpPr>
        <p:cNvPr id="1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p5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05" name="Google Shape;405;p55"/>
          <p:cNvSpPr txBox="1">
            <a:spLocks noGrp="1"/>
          </p:cNvSpPr>
          <p:nvPr>
            <p:ph type="body" idx="1"/>
          </p:nvPr>
        </p:nvSpPr>
        <p:spPr>
          <a:xfrm>
            <a:off x="366725" y="1759093"/>
            <a:ext cx="3838500" cy="113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406" name="Google Shape;406;p55"/>
          <p:cNvSpPr txBox="1">
            <a:spLocks noGrp="1"/>
          </p:cNvSpPr>
          <p:nvPr>
            <p:ph type="body" idx="2"/>
          </p:nvPr>
        </p:nvSpPr>
        <p:spPr>
          <a:xfrm>
            <a:off x="4938725" y="1759093"/>
            <a:ext cx="3838500" cy="113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407" name="Google Shape;407;p55"/>
          <p:cNvSpPr txBox="1">
            <a:spLocks noGrp="1"/>
          </p:cNvSpPr>
          <p:nvPr>
            <p:ph type="body" idx="3"/>
          </p:nvPr>
        </p:nvSpPr>
        <p:spPr>
          <a:xfrm>
            <a:off x="366750" y="3648575"/>
            <a:ext cx="3838500" cy="113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408" name="Google Shape;408;p55"/>
          <p:cNvSpPr txBox="1">
            <a:spLocks noGrp="1"/>
          </p:cNvSpPr>
          <p:nvPr>
            <p:ph type="body" idx="4"/>
          </p:nvPr>
        </p:nvSpPr>
        <p:spPr>
          <a:xfrm>
            <a:off x="4938750" y="3648575"/>
            <a:ext cx="3838500" cy="113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409" name="Google Shape;409;p55"/>
          <p:cNvSpPr txBox="1">
            <a:spLocks noGrp="1"/>
          </p:cNvSpPr>
          <p:nvPr>
            <p:ph type="title"/>
          </p:nvPr>
        </p:nvSpPr>
        <p:spPr>
          <a:xfrm>
            <a:off x="366750" y="450025"/>
            <a:ext cx="8184600" cy="75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410" name="Google Shape;410;p55"/>
          <p:cNvSpPr txBox="1">
            <a:spLocks noGrp="1"/>
          </p:cNvSpPr>
          <p:nvPr>
            <p:ph type="subTitle" idx="5"/>
          </p:nvPr>
        </p:nvSpPr>
        <p:spPr>
          <a:xfrm>
            <a:off x="366763" y="1277907"/>
            <a:ext cx="3838500" cy="48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411" name="Google Shape;411;p55"/>
          <p:cNvSpPr txBox="1">
            <a:spLocks noGrp="1"/>
          </p:cNvSpPr>
          <p:nvPr>
            <p:ph type="subTitle" idx="6"/>
          </p:nvPr>
        </p:nvSpPr>
        <p:spPr>
          <a:xfrm>
            <a:off x="4938738" y="1277907"/>
            <a:ext cx="3838500" cy="48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412" name="Google Shape;412;p55"/>
          <p:cNvSpPr txBox="1">
            <a:spLocks noGrp="1"/>
          </p:cNvSpPr>
          <p:nvPr>
            <p:ph type="subTitle" idx="7"/>
          </p:nvPr>
        </p:nvSpPr>
        <p:spPr>
          <a:xfrm>
            <a:off x="4938761" y="3167363"/>
            <a:ext cx="3838500" cy="48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413" name="Google Shape;413;p55"/>
          <p:cNvSpPr txBox="1">
            <a:spLocks noGrp="1"/>
          </p:cNvSpPr>
          <p:nvPr>
            <p:ph type="subTitle" idx="8"/>
          </p:nvPr>
        </p:nvSpPr>
        <p:spPr>
          <a:xfrm>
            <a:off x="366750" y="3167363"/>
            <a:ext cx="3838500" cy="48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image">
  <p:cSld name="TITLE_ONLY_1_1"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5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16" name="Google Shape;416;p5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17" name="Google Shape;417;p56"/>
          <p:cNvSpPr>
            <a:spLocks noGrp="1"/>
          </p:cNvSpPr>
          <p:nvPr>
            <p:ph type="pic" idx="2"/>
          </p:nvPr>
        </p:nvSpPr>
        <p:spPr>
          <a:xfrm>
            <a:off x="311700" y="1170425"/>
            <a:ext cx="8520600" cy="34929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storyboards">
  <p:cSld name="CUSTOM_4_1">
    <p:spTree>
      <p:nvGrpSpPr>
        <p:cNvPr id="1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Google Shape;419;p57"/>
          <p:cNvSpPr txBox="1">
            <a:spLocks noGrp="1"/>
          </p:cNvSpPr>
          <p:nvPr>
            <p:ph type="body" idx="1"/>
          </p:nvPr>
        </p:nvSpPr>
        <p:spPr>
          <a:xfrm>
            <a:off x="311700" y="4080225"/>
            <a:ext cx="4027500" cy="92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20" name="Google Shape;420;p57"/>
          <p:cNvSpPr>
            <a:spLocks noGrp="1"/>
          </p:cNvSpPr>
          <p:nvPr>
            <p:ph type="pic" idx="2"/>
          </p:nvPr>
        </p:nvSpPr>
        <p:spPr>
          <a:xfrm>
            <a:off x="4804825" y="1133300"/>
            <a:ext cx="4027500" cy="2392800"/>
          </a:xfrm>
          <a:prstGeom prst="rect">
            <a:avLst/>
          </a:prstGeom>
          <a:noFill/>
          <a:ln>
            <a:noFill/>
          </a:ln>
        </p:spPr>
      </p:sp>
      <p:sp>
        <p:nvSpPr>
          <p:cNvPr id="421" name="Google Shape;421;p57"/>
          <p:cNvSpPr>
            <a:spLocks noGrp="1"/>
          </p:cNvSpPr>
          <p:nvPr>
            <p:ph type="pic" idx="3"/>
          </p:nvPr>
        </p:nvSpPr>
        <p:spPr>
          <a:xfrm>
            <a:off x="311725" y="1133300"/>
            <a:ext cx="4027500" cy="2392800"/>
          </a:xfrm>
          <a:prstGeom prst="rect">
            <a:avLst/>
          </a:prstGeom>
          <a:noFill/>
          <a:ln>
            <a:noFill/>
          </a:ln>
        </p:spPr>
      </p:sp>
      <p:sp>
        <p:nvSpPr>
          <p:cNvPr id="422" name="Google Shape;422;p57"/>
          <p:cNvSpPr txBox="1">
            <a:spLocks noGrp="1"/>
          </p:cNvSpPr>
          <p:nvPr>
            <p:ph type="body" idx="4"/>
          </p:nvPr>
        </p:nvSpPr>
        <p:spPr>
          <a:xfrm>
            <a:off x="4804825" y="4080225"/>
            <a:ext cx="4027500" cy="92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23" name="Google Shape;423;p5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24" name="Google Shape;424;p5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25" name="Google Shape;425;p57"/>
          <p:cNvSpPr txBox="1">
            <a:spLocks noGrp="1"/>
          </p:cNvSpPr>
          <p:nvPr>
            <p:ph type="subTitle" idx="5"/>
          </p:nvPr>
        </p:nvSpPr>
        <p:spPr>
          <a:xfrm>
            <a:off x="311725" y="3582900"/>
            <a:ext cx="4027500" cy="48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426" name="Google Shape;426;p57"/>
          <p:cNvSpPr txBox="1">
            <a:spLocks noGrp="1"/>
          </p:cNvSpPr>
          <p:nvPr>
            <p:ph type="subTitle" idx="6"/>
          </p:nvPr>
        </p:nvSpPr>
        <p:spPr>
          <a:xfrm>
            <a:off x="4804825" y="3582900"/>
            <a:ext cx="4027500" cy="48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storyboards">
  <p:cSld name="CUSTOM_4_1_1">
    <p:spTree>
      <p:nvGrpSpPr>
        <p:cNvPr id="1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Google Shape;428;p58"/>
          <p:cNvSpPr txBox="1">
            <a:spLocks noGrp="1"/>
          </p:cNvSpPr>
          <p:nvPr>
            <p:ph type="body" idx="1"/>
          </p:nvPr>
        </p:nvSpPr>
        <p:spPr>
          <a:xfrm>
            <a:off x="311700" y="3911700"/>
            <a:ext cx="2627100" cy="101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29" name="Google Shape;429;p58"/>
          <p:cNvSpPr>
            <a:spLocks noGrp="1"/>
          </p:cNvSpPr>
          <p:nvPr>
            <p:ph type="pic" idx="2"/>
          </p:nvPr>
        </p:nvSpPr>
        <p:spPr>
          <a:xfrm>
            <a:off x="6205225" y="1128325"/>
            <a:ext cx="2627100" cy="2273100"/>
          </a:xfrm>
          <a:prstGeom prst="rect">
            <a:avLst/>
          </a:prstGeom>
          <a:noFill/>
          <a:ln>
            <a:noFill/>
          </a:ln>
        </p:spPr>
      </p:sp>
      <p:sp>
        <p:nvSpPr>
          <p:cNvPr id="430" name="Google Shape;430;p58"/>
          <p:cNvSpPr>
            <a:spLocks noGrp="1"/>
          </p:cNvSpPr>
          <p:nvPr>
            <p:ph type="pic" idx="3"/>
          </p:nvPr>
        </p:nvSpPr>
        <p:spPr>
          <a:xfrm>
            <a:off x="311725" y="1128325"/>
            <a:ext cx="2627100" cy="2273100"/>
          </a:xfrm>
          <a:prstGeom prst="rect">
            <a:avLst/>
          </a:prstGeom>
          <a:noFill/>
          <a:ln>
            <a:noFill/>
          </a:ln>
        </p:spPr>
      </p:sp>
      <p:sp>
        <p:nvSpPr>
          <p:cNvPr id="431" name="Google Shape;431;p58"/>
          <p:cNvSpPr txBox="1">
            <a:spLocks noGrp="1"/>
          </p:cNvSpPr>
          <p:nvPr>
            <p:ph type="body" idx="4"/>
          </p:nvPr>
        </p:nvSpPr>
        <p:spPr>
          <a:xfrm>
            <a:off x="6205225" y="3911700"/>
            <a:ext cx="2627100" cy="101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32" name="Google Shape;432;p58"/>
          <p:cNvSpPr>
            <a:spLocks noGrp="1"/>
          </p:cNvSpPr>
          <p:nvPr>
            <p:ph type="pic" idx="5"/>
          </p:nvPr>
        </p:nvSpPr>
        <p:spPr>
          <a:xfrm>
            <a:off x="3255250" y="1128325"/>
            <a:ext cx="2627100" cy="2273100"/>
          </a:xfrm>
          <a:prstGeom prst="rect">
            <a:avLst/>
          </a:prstGeom>
          <a:noFill/>
          <a:ln>
            <a:noFill/>
          </a:ln>
        </p:spPr>
      </p:sp>
      <p:sp>
        <p:nvSpPr>
          <p:cNvPr id="433" name="Google Shape;433;p58"/>
          <p:cNvSpPr txBox="1">
            <a:spLocks noGrp="1"/>
          </p:cNvSpPr>
          <p:nvPr>
            <p:ph type="body" idx="6"/>
          </p:nvPr>
        </p:nvSpPr>
        <p:spPr>
          <a:xfrm>
            <a:off x="3255250" y="3911700"/>
            <a:ext cx="2627100" cy="101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34" name="Google Shape;434;p5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35" name="Google Shape;435;p5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36" name="Google Shape;436;p58"/>
          <p:cNvSpPr txBox="1">
            <a:spLocks noGrp="1"/>
          </p:cNvSpPr>
          <p:nvPr>
            <p:ph type="subTitle" idx="7"/>
          </p:nvPr>
        </p:nvSpPr>
        <p:spPr>
          <a:xfrm>
            <a:off x="311725" y="3430500"/>
            <a:ext cx="2627100" cy="48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437" name="Google Shape;437;p58"/>
          <p:cNvSpPr txBox="1">
            <a:spLocks noGrp="1"/>
          </p:cNvSpPr>
          <p:nvPr>
            <p:ph type="subTitle" idx="8"/>
          </p:nvPr>
        </p:nvSpPr>
        <p:spPr>
          <a:xfrm>
            <a:off x="6205225" y="3430500"/>
            <a:ext cx="2627100" cy="48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438" name="Google Shape;438;p58"/>
          <p:cNvSpPr txBox="1">
            <a:spLocks noGrp="1"/>
          </p:cNvSpPr>
          <p:nvPr>
            <p:ph type="subTitle" idx="9"/>
          </p:nvPr>
        </p:nvSpPr>
        <p:spPr>
          <a:xfrm>
            <a:off x="3255250" y="3430500"/>
            <a:ext cx="2627100" cy="48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only">
  <p:cSld name="CUSTOM_5_1"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59"/>
          <p:cNvSpPr>
            <a:spLocks noGrp="1"/>
          </p:cNvSpPr>
          <p:nvPr>
            <p:ph type="pic" idx="2"/>
          </p:nvPr>
        </p:nvSpPr>
        <p:spPr>
          <a:xfrm>
            <a:off x="311700" y="445025"/>
            <a:ext cx="8520600" cy="4218300"/>
          </a:xfrm>
          <a:prstGeom prst="rect">
            <a:avLst/>
          </a:prstGeom>
          <a:noFill/>
          <a:ln>
            <a:noFill/>
          </a:ln>
        </p:spPr>
      </p:sp>
      <p:sp>
        <p:nvSpPr>
          <p:cNvPr id="441" name="Google Shape;441;p5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grid">
  <p:cSld name="CUSTOM_6_1"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p6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44" name="Google Shape;444;p60"/>
          <p:cNvSpPr>
            <a:spLocks noGrp="1"/>
          </p:cNvSpPr>
          <p:nvPr>
            <p:ph type="pic" idx="2"/>
          </p:nvPr>
        </p:nvSpPr>
        <p:spPr>
          <a:xfrm>
            <a:off x="3389600" y="118913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445" name="Google Shape;445;p60"/>
          <p:cNvSpPr>
            <a:spLocks noGrp="1"/>
          </p:cNvSpPr>
          <p:nvPr>
            <p:ph type="pic" idx="3"/>
          </p:nvPr>
        </p:nvSpPr>
        <p:spPr>
          <a:xfrm>
            <a:off x="5195935" y="118913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446" name="Google Shape;446;p60"/>
          <p:cNvSpPr>
            <a:spLocks noGrp="1"/>
          </p:cNvSpPr>
          <p:nvPr>
            <p:ph type="pic" idx="4"/>
          </p:nvPr>
        </p:nvSpPr>
        <p:spPr>
          <a:xfrm>
            <a:off x="7002270" y="118913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447" name="Google Shape;447;p60"/>
          <p:cNvSpPr>
            <a:spLocks noGrp="1"/>
          </p:cNvSpPr>
          <p:nvPr>
            <p:ph type="pic" idx="5"/>
          </p:nvPr>
        </p:nvSpPr>
        <p:spPr>
          <a:xfrm>
            <a:off x="3389588" y="1804212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448" name="Google Shape;448;p60"/>
          <p:cNvSpPr>
            <a:spLocks noGrp="1"/>
          </p:cNvSpPr>
          <p:nvPr>
            <p:ph type="pic" idx="6"/>
          </p:nvPr>
        </p:nvSpPr>
        <p:spPr>
          <a:xfrm>
            <a:off x="5195922" y="1804212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449" name="Google Shape;449;p60"/>
          <p:cNvSpPr>
            <a:spLocks noGrp="1"/>
          </p:cNvSpPr>
          <p:nvPr>
            <p:ph type="pic" idx="7"/>
          </p:nvPr>
        </p:nvSpPr>
        <p:spPr>
          <a:xfrm>
            <a:off x="7002257" y="1804212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450" name="Google Shape;450;p60"/>
          <p:cNvSpPr txBox="1">
            <a:spLocks noGrp="1"/>
          </p:cNvSpPr>
          <p:nvPr>
            <p:ph type="title"/>
          </p:nvPr>
        </p:nvSpPr>
        <p:spPr>
          <a:xfrm>
            <a:off x="351550" y="445025"/>
            <a:ext cx="2596800" cy="170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51" name="Google Shape;451;p60"/>
          <p:cNvSpPr>
            <a:spLocks noGrp="1"/>
          </p:cNvSpPr>
          <p:nvPr>
            <p:ph type="pic" idx="8"/>
          </p:nvPr>
        </p:nvSpPr>
        <p:spPr>
          <a:xfrm>
            <a:off x="3389588" y="3489487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452" name="Google Shape;452;p60"/>
          <p:cNvSpPr>
            <a:spLocks noGrp="1"/>
          </p:cNvSpPr>
          <p:nvPr>
            <p:ph type="pic" idx="9"/>
          </p:nvPr>
        </p:nvSpPr>
        <p:spPr>
          <a:xfrm>
            <a:off x="5195922" y="3489487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453" name="Google Shape;453;p60"/>
          <p:cNvSpPr>
            <a:spLocks noGrp="1"/>
          </p:cNvSpPr>
          <p:nvPr>
            <p:ph type="pic" idx="13"/>
          </p:nvPr>
        </p:nvSpPr>
        <p:spPr>
          <a:xfrm>
            <a:off x="7002257" y="3489487"/>
            <a:ext cx="1643700" cy="15351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5564">
          <p15:clr>
            <a:srgbClr val="E46962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orybook 1">
  <p:cSld name="CUSTOM_4">
    <p:bg>
      <p:bgPr>
        <a:solidFill>
          <a:schemeClr val="dk2"/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7"/>
          <p:cNvSpPr>
            <a:spLocks noGrp="1"/>
          </p:cNvSpPr>
          <p:nvPr>
            <p:ph type="pic" idx="2"/>
          </p:nvPr>
        </p:nvSpPr>
        <p:spPr>
          <a:xfrm>
            <a:off x="4676850" y="279050"/>
            <a:ext cx="4201200" cy="4573800"/>
          </a:xfrm>
          <a:prstGeom prst="roundRect">
            <a:avLst>
              <a:gd name="adj" fmla="val 4826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3" name="Google Shape;73;p7"/>
          <p:cNvSpPr/>
          <p:nvPr/>
        </p:nvSpPr>
        <p:spPr>
          <a:xfrm>
            <a:off x="274950" y="1164975"/>
            <a:ext cx="4201200" cy="3693600"/>
          </a:xfrm>
          <a:prstGeom prst="roundRect">
            <a:avLst>
              <a:gd name="adj" fmla="val 5734"/>
            </a:avLst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/>
          </a:p>
        </p:txBody>
      </p:sp>
      <p:sp>
        <p:nvSpPr>
          <p:cNvPr id="74" name="Google Shape;74;p7"/>
          <p:cNvSpPr txBox="1">
            <a:spLocks noGrp="1"/>
          </p:cNvSpPr>
          <p:nvPr>
            <p:ph type="body" idx="1"/>
          </p:nvPr>
        </p:nvSpPr>
        <p:spPr>
          <a:xfrm>
            <a:off x="510325" y="1412150"/>
            <a:ext cx="3733200" cy="316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75" name="Google Shape;75;p7"/>
          <p:cNvSpPr/>
          <p:nvPr/>
        </p:nvSpPr>
        <p:spPr>
          <a:xfrm>
            <a:off x="274950" y="284775"/>
            <a:ext cx="4201200" cy="704400"/>
          </a:xfrm>
          <a:prstGeom prst="roundRect">
            <a:avLst>
              <a:gd name="adj" fmla="val 25275"/>
            </a:avLst>
          </a:prstGeom>
          <a:solidFill>
            <a:schemeClr val="lt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18287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00"/>
          </a:p>
        </p:txBody>
      </p:sp>
      <p:sp>
        <p:nvSpPr>
          <p:cNvPr id="76" name="Google Shape;76;p7"/>
          <p:cNvSpPr txBox="1">
            <a:spLocks noGrp="1"/>
          </p:cNvSpPr>
          <p:nvPr>
            <p:ph type="title"/>
          </p:nvPr>
        </p:nvSpPr>
        <p:spPr>
          <a:xfrm>
            <a:off x="272650" y="327125"/>
            <a:ext cx="4201200" cy="662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9pPr>
          </a:lstStyle>
          <a:p>
            <a:endParaRPr/>
          </a:p>
        </p:txBody>
      </p:sp>
      <p:sp>
        <p:nvSpPr>
          <p:cNvPr id="77" name="Google Shape;77;p7"/>
          <p:cNvSpPr/>
          <p:nvPr/>
        </p:nvSpPr>
        <p:spPr>
          <a:xfrm>
            <a:off x="8008325" y="109825"/>
            <a:ext cx="1018200" cy="3957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10972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"/>
          </a:p>
        </p:txBody>
      </p:sp>
      <p:sp>
        <p:nvSpPr>
          <p:cNvPr id="78" name="Google Shape;78;p7"/>
          <p:cNvSpPr txBox="1">
            <a:spLocks noGrp="1"/>
          </p:cNvSpPr>
          <p:nvPr>
            <p:ph type="subTitle" idx="3"/>
          </p:nvPr>
        </p:nvSpPr>
        <p:spPr>
          <a:xfrm>
            <a:off x="8008325" y="109825"/>
            <a:ext cx="1018200" cy="39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Font typeface="Della Respira"/>
              <a:buNone/>
              <a:defRPr sz="1100" b="1"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_2">
    <p:spTree>
      <p:nvGrpSpPr>
        <p:cNvPr id="1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Google Shape;459;p6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460" name="Google Shape;460;p62"/>
          <p:cNvGrpSpPr/>
          <p:nvPr/>
        </p:nvGrpSpPr>
        <p:grpSpPr>
          <a:xfrm>
            <a:off x="0" y="-125"/>
            <a:ext cx="9144300" cy="5143500"/>
            <a:chOff x="0" y="-125"/>
            <a:chExt cx="9144300" cy="5143500"/>
          </a:xfrm>
        </p:grpSpPr>
        <p:sp>
          <p:nvSpPr>
            <p:cNvPr id="461" name="Google Shape;461;p62"/>
            <p:cNvSpPr/>
            <p:nvPr/>
          </p:nvSpPr>
          <p:spPr>
            <a:xfrm>
              <a:off x="0" y="0"/>
              <a:ext cx="91440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62" name="Google Shape;462;p62"/>
            <p:cNvSpPr/>
            <p:nvPr/>
          </p:nvSpPr>
          <p:spPr>
            <a:xfrm>
              <a:off x="0" y="5051800"/>
              <a:ext cx="91440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63" name="Google Shape;463;p62"/>
            <p:cNvSpPr/>
            <p:nvPr/>
          </p:nvSpPr>
          <p:spPr>
            <a:xfrm rot="-5400000">
              <a:off x="-2526000" y="2525875"/>
              <a:ext cx="51435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64" name="Google Shape;464;p62"/>
            <p:cNvSpPr/>
            <p:nvPr/>
          </p:nvSpPr>
          <p:spPr>
            <a:xfrm rot="-5400000">
              <a:off x="6526800" y="2525875"/>
              <a:ext cx="51435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2"/>
                </a:solidFill>
              </a:endParaRPr>
            </a:p>
          </p:txBody>
        </p:sp>
      </p:grpSp>
      <p:grpSp>
        <p:nvGrpSpPr>
          <p:cNvPr id="465" name="Google Shape;465;p62"/>
          <p:cNvGrpSpPr/>
          <p:nvPr/>
        </p:nvGrpSpPr>
        <p:grpSpPr>
          <a:xfrm>
            <a:off x="537556" y="689375"/>
            <a:ext cx="8068563" cy="3764713"/>
            <a:chOff x="537556" y="689375"/>
            <a:chExt cx="8068563" cy="3764713"/>
          </a:xfrm>
        </p:grpSpPr>
        <p:sp>
          <p:nvSpPr>
            <p:cNvPr id="466" name="Google Shape;466;p62"/>
            <p:cNvSpPr/>
            <p:nvPr/>
          </p:nvSpPr>
          <p:spPr>
            <a:xfrm>
              <a:off x="1613400" y="3916188"/>
              <a:ext cx="537600" cy="5379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67" name="Google Shape;467;p62"/>
            <p:cNvSpPr/>
            <p:nvPr/>
          </p:nvSpPr>
          <p:spPr>
            <a:xfrm>
              <a:off x="3227675" y="3378288"/>
              <a:ext cx="537600" cy="5379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68" name="Google Shape;468;p62"/>
            <p:cNvSpPr/>
            <p:nvPr/>
          </p:nvSpPr>
          <p:spPr>
            <a:xfrm>
              <a:off x="3765275" y="3916188"/>
              <a:ext cx="537600" cy="5379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69" name="Google Shape;469;p62"/>
            <p:cNvSpPr/>
            <p:nvPr/>
          </p:nvSpPr>
          <p:spPr>
            <a:xfrm>
              <a:off x="2689475" y="3916188"/>
              <a:ext cx="537600" cy="5379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70" name="Google Shape;470;p62"/>
            <p:cNvSpPr/>
            <p:nvPr/>
          </p:nvSpPr>
          <p:spPr>
            <a:xfrm>
              <a:off x="2151875" y="3378288"/>
              <a:ext cx="537600" cy="5379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71" name="Google Shape;471;p62"/>
            <p:cNvSpPr/>
            <p:nvPr/>
          </p:nvSpPr>
          <p:spPr>
            <a:xfrm>
              <a:off x="5379275" y="3378288"/>
              <a:ext cx="537600" cy="5379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72" name="Google Shape;472;p62"/>
            <p:cNvSpPr/>
            <p:nvPr/>
          </p:nvSpPr>
          <p:spPr>
            <a:xfrm>
              <a:off x="5916875" y="3916188"/>
              <a:ext cx="537600" cy="5379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73" name="Google Shape;473;p62"/>
            <p:cNvSpPr/>
            <p:nvPr/>
          </p:nvSpPr>
          <p:spPr>
            <a:xfrm>
              <a:off x="4841075" y="3916188"/>
              <a:ext cx="537600" cy="5379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74" name="Google Shape;474;p62"/>
            <p:cNvSpPr/>
            <p:nvPr/>
          </p:nvSpPr>
          <p:spPr>
            <a:xfrm>
              <a:off x="4303475" y="3378288"/>
              <a:ext cx="537600" cy="5379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75" name="Google Shape;475;p62"/>
            <p:cNvSpPr/>
            <p:nvPr/>
          </p:nvSpPr>
          <p:spPr>
            <a:xfrm>
              <a:off x="6992350" y="3916188"/>
              <a:ext cx="537600" cy="5379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76" name="Google Shape;476;p62"/>
            <p:cNvSpPr/>
            <p:nvPr/>
          </p:nvSpPr>
          <p:spPr>
            <a:xfrm>
              <a:off x="6454750" y="3378288"/>
              <a:ext cx="537600" cy="5379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77" name="Google Shape;477;p62"/>
            <p:cNvSpPr/>
            <p:nvPr/>
          </p:nvSpPr>
          <p:spPr>
            <a:xfrm>
              <a:off x="1613400" y="689663"/>
              <a:ext cx="537600" cy="5379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78" name="Google Shape;478;p62"/>
            <p:cNvSpPr/>
            <p:nvPr/>
          </p:nvSpPr>
          <p:spPr>
            <a:xfrm>
              <a:off x="3765275" y="689663"/>
              <a:ext cx="537600" cy="5379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79" name="Google Shape;479;p62"/>
            <p:cNvSpPr/>
            <p:nvPr/>
          </p:nvSpPr>
          <p:spPr>
            <a:xfrm>
              <a:off x="2689475" y="689663"/>
              <a:ext cx="537600" cy="5379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80" name="Google Shape;480;p62"/>
            <p:cNvSpPr/>
            <p:nvPr/>
          </p:nvSpPr>
          <p:spPr>
            <a:xfrm>
              <a:off x="2151875" y="1227313"/>
              <a:ext cx="537600" cy="5379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81" name="Google Shape;481;p62"/>
            <p:cNvSpPr/>
            <p:nvPr/>
          </p:nvSpPr>
          <p:spPr>
            <a:xfrm>
              <a:off x="3227675" y="1227313"/>
              <a:ext cx="537600" cy="5379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82" name="Google Shape;482;p62"/>
            <p:cNvSpPr/>
            <p:nvPr/>
          </p:nvSpPr>
          <p:spPr>
            <a:xfrm>
              <a:off x="5916875" y="689663"/>
              <a:ext cx="537600" cy="5379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83" name="Google Shape;483;p62"/>
            <p:cNvSpPr/>
            <p:nvPr/>
          </p:nvSpPr>
          <p:spPr>
            <a:xfrm>
              <a:off x="4841075" y="689663"/>
              <a:ext cx="537600" cy="5379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84" name="Google Shape;484;p62"/>
            <p:cNvSpPr/>
            <p:nvPr/>
          </p:nvSpPr>
          <p:spPr>
            <a:xfrm>
              <a:off x="4303475" y="1227313"/>
              <a:ext cx="537600" cy="5379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85" name="Google Shape;485;p62"/>
            <p:cNvSpPr/>
            <p:nvPr/>
          </p:nvSpPr>
          <p:spPr>
            <a:xfrm>
              <a:off x="5379275" y="1227313"/>
              <a:ext cx="537600" cy="5379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86" name="Google Shape;486;p62"/>
            <p:cNvSpPr/>
            <p:nvPr/>
          </p:nvSpPr>
          <p:spPr>
            <a:xfrm>
              <a:off x="6992350" y="689663"/>
              <a:ext cx="537600" cy="5379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87" name="Google Shape;487;p62"/>
            <p:cNvSpPr/>
            <p:nvPr/>
          </p:nvSpPr>
          <p:spPr>
            <a:xfrm>
              <a:off x="6454750" y="1227313"/>
              <a:ext cx="537600" cy="5379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88" name="Google Shape;488;p62"/>
            <p:cNvSpPr/>
            <p:nvPr/>
          </p:nvSpPr>
          <p:spPr>
            <a:xfrm>
              <a:off x="537600" y="2840513"/>
              <a:ext cx="537600" cy="5379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89" name="Google Shape;489;p62"/>
            <p:cNvSpPr/>
            <p:nvPr/>
          </p:nvSpPr>
          <p:spPr>
            <a:xfrm>
              <a:off x="537600" y="1765088"/>
              <a:ext cx="537600" cy="5379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90" name="Google Shape;490;p62"/>
            <p:cNvSpPr/>
            <p:nvPr/>
          </p:nvSpPr>
          <p:spPr>
            <a:xfrm>
              <a:off x="8068150" y="1765088"/>
              <a:ext cx="537600" cy="5379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91" name="Google Shape;491;p62"/>
            <p:cNvSpPr/>
            <p:nvPr/>
          </p:nvSpPr>
          <p:spPr>
            <a:xfrm>
              <a:off x="8068150" y="2840650"/>
              <a:ext cx="537600" cy="5379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92" name="Google Shape;492;p62"/>
            <p:cNvSpPr/>
            <p:nvPr/>
          </p:nvSpPr>
          <p:spPr>
            <a:xfrm>
              <a:off x="1613400" y="3378288"/>
              <a:ext cx="537600" cy="537900"/>
            </a:xfrm>
            <a:prstGeom prst="rect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93" name="Google Shape;493;p62"/>
            <p:cNvSpPr/>
            <p:nvPr/>
          </p:nvSpPr>
          <p:spPr>
            <a:xfrm>
              <a:off x="3227675" y="3916188"/>
              <a:ext cx="537600" cy="537900"/>
            </a:xfrm>
            <a:prstGeom prst="rect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94" name="Google Shape;494;p62"/>
            <p:cNvSpPr/>
            <p:nvPr/>
          </p:nvSpPr>
          <p:spPr>
            <a:xfrm>
              <a:off x="2689475" y="3378288"/>
              <a:ext cx="537600" cy="537900"/>
            </a:xfrm>
            <a:prstGeom prst="rect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95" name="Google Shape;495;p62"/>
            <p:cNvSpPr/>
            <p:nvPr/>
          </p:nvSpPr>
          <p:spPr>
            <a:xfrm>
              <a:off x="2151875" y="3916188"/>
              <a:ext cx="537600" cy="537900"/>
            </a:xfrm>
            <a:prstGeom prst="rect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96" name="Google Shape;496;p62"/>
            <p:cNvSpPr/>
            <p:nvPr/>
          </p:nvSpPr>
          <p:spPr>
            <a:xfrm>
              <a:off x="3765275" y="3378288"/>
              <a:ext cx="537600" cy="537900"/>
            </a:xfrm>
            <a:prstGeom prst="rect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97" name="Google Shape;497;p62"/>
            <p:cNvSpPr/>
            <p:nvPr/>
          </p:nvSpPr>
          <p:spPr>
            <a:xfrm rot="-5400000">
              <a:off x="537556" y="689619"/>
              <a:ext cx="1075800" cy="1075800"/>
            </a:xfrm>
            <a:prstGeom prst="rtTriangle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98" name="Google Shape;498;p62"/>
            <p:cNvSpPr/>
            <p:nvPr/>
          </p:nvSpPr>
          <p:spPr>
            <a:xfrm>
              <a:off x="5379275" y="3916188"/>
              <a:ext cx="537600" cy="537900"/>
            </a:xfrm>
            <a:prstGeom prst="rect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99" name="Google Shape;499;p62"/>
            <p:cNvSpPr/>
            <p:nvPr/>
          </p:nvSpPr>
          <p:spPr>
            <a:xfrm>
              <a:off x="4841075" y="3378288"/>
              <a:ext cx="537600" cy="537900"/>
            </a:xfrm>
            <a:prstGeom prst="rect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00" name="Google Shape;500;p62"/>
            <p:cNvSpPr/>
            <p:nvPr/>
          </p:nvSpPr>
          <p:spPr>
            <a:xfrm>
              <a:off x="4303475" y="3916188"/>
              <a:ext cx="537600" cy="537900"/>
            </a:xfrm>
            <a:prstGeom prst="rect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01" name="Google Shape;501;p62"/>
            <p:cNvSpPr/>
            <p:nvPr/>
          </p:nvSpPr>
          <p:spPr>
            <a:xfrm>
              <a:off x="5916875" y="3378288"/>
              <a:ext cx="537600" cy="537900"/>
            </a:xfrm>
            <a:prstGeom prst="rect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02" name="Google Shape;502;p62"/>
            <p:cNvSpPr/>
            <p:nvPr/>
          </p:nvSpPr>
          <p:spPr>
            <a:xfrm>
              <a:off x="6992350" y="3378288"/>
              <a:ext cx="537600" cy="537900"/>
            </a:xfrm>
            <a:prstGeom prst="rect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03" name="Google Shape;503;p62"/>
            <p:cNvSpPr/>
            <p:nvPr/>
          </p:nvSpPr>
          <p:spPr>
            <a:xfrm>
              <a:off x="6454750" y="3916188"/>
              <a:ext cx="537600" cy="537900"/>
            </a:xfrm>
            <a:prstGeom prst="rect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04" name="Google Shape;504;p62"/>
            <p:cNvSpPr/>
            <p:nvPr/>
          </p:nvSpPr>
          <p:spPr>
            <a:xfrm>
              <a:off x="1613400" y="1227313"/>
              <a:ext cx="537600" cy="537900"/>
            </a:xfrm>
            <a:prstGeom prst="rect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05" name="Google Shape;505;p62"/>
            <p:cNvSpPr/>
            <p:nvPr/>
          </p:nvSpPr>
          <p:spPr>
            <a:xfrm>
              <a:off x="3227675" y="689663"/>
              <a:ext cx="537600" cy="537900"/>
            </a:xfrm>
            <a:prstGeom prst="rect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06" name="Google Shape;506;p62"/>
            <p:cNvSpPr/>
            <p:nvPr/>
          </p:nvSpPr>
          <p:spPr>
            <a:xfrm>
              <a:off x="3765275" y="1227313"/>
              <a:ext cx="537600" cy="537900"/>
            </a:xfrm>
            <a:prstGeom prst="rect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07" name="Google Shape;507;p62"/>
            <p:cNvSpPr/>
            <p:nvPr/>
          </p:nvSpPr>
          <p:spPr>
            <a:xfrm>
              <a:off x="2689475" y="1227313"/>
              <a:ext cx="537600" cy="537900"/>
            </a:xfrm>
            <a:prstGeom prst="rect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08" name="Google Shape;508;p62"/>
            <p:cNvSpPr/>
            <p:nvPr/>
          </p:nvSpPr>
          <p:spPr>
            <a:xfrm>
              <a:off x="2151875" y="689663"/>
              <a:ext cx="537600" cy="537900"/>
            </a:xfrm>
            <a:prstGeom prst="rect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09" name="Google Shape;509;p62"/>
            <p:cNvSpPr/>
            <p:nvPr/>
          </p:nvSpPr>
          <p:spPr>
            <a:xfrm>
              <a:off x="5379275" y="689663"/>
              <a:ext cx="537600" cy="537900"/>
            </a:xfrm>
            <a:prstGeom prst="rect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10" name="Google Shape;510;p62"/>
            <p:cNvSpPr/>
            <p:nvPr/>
          </p:nvSpPr>
          <p:spPr>
            <a:xfrm>
              <a:off x="5916875" y="1227313"/>
              <a:ext cx="537600" cy="537900"/>
            </a:xfrm>
            <a:prstGeom prst="rect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11" name="Google Shape;511;p62"/>
            <p:cNvSpPr/>
            <p:nvPr/>
          </p:nvSpPr>
          <p:spPr>
            <a:xfrm>
              <a:off x="4841075" y="1227313"/>
              <a:ext cx="537600" cy="537900"/>
            </a:xfrm>
            <a:prstGeom prst="rect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12" name="Google Shape;512;p62"/>
            <p:cNvSpPr/>
            <p:nvPr/>
          </p:nvSpPr>
          <p:spPr>
            <a:xfrm>
              <a:off x="4303475" y="689663"/>
              <a:ext cx="537600" cy="537900"/>
            </a:xfrm>
            <a:prstGeom prst="rect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13" name="Google Shape;513;p62"/>
            <p:cNvSpPr/>
            <p:nvPr/>
          </p:nvSpPr>
          <p:spPr>
            <a:xfrm>
              <a:off x="6992350" y="1227313"/>
              <a:ext cx="537600" cy="537900"/>
            </a:xfrm>
            <a:prstGeom prst="rect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14" name="Google Shape;514;p62"/>
            <p:cNvSpPr/>
            <p:nvPr/>
          </p:nvSpPr>
          <p:spPr>
            <a:xfrm>
              <a:off x="6454750" y="689663"/>
              <a:ext cx="537600" cy="537900"/>
            </a:xfrm>
            <a:prstGeom prst="rect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15" name="Google Shape;515;p62"/>
            <p:cNvSpPr/>
            <p:nvPr/>
          </p:nvSpPr>
          <p:spPr>
            <a:xfrm>
              <a:off x="537600" y="2302613"/>
              <a:ext cx="537600" cy="537900"/>
            </a:xfrm>
            <a:prstGeom prst="rect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16" name="Google Shape;516;p62"/>
            <p:cNvSpPr/>
            <p:nvPr/>
          </p:nvSpPr>
          <p:spPr>
            <a:xfrm>
              <a:off x="8068150" y="2302800"/>
              <a:ext cx="537600" cy="537900"/>
            </a:xfrm>
            <a:prstGeom prst="rect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17" name="Google Shape;517;p62"/>
            <p:cNvSpPr/>
            <p:nvPr/>
          </p:nvSpPr>
          <p:spPr>
            <a:xfrm rot="5400000">
              <a:off x="537644" y="689619"/>
              <a:ext cx="1075800" cy="1075800"/>
            </a:xfrm>
            <a:prstGeom prst="rtTriangle">
              <a:avLst/>
            </a:prstGeom>
            <a:solidFill>
              <a:schemeClr val="l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18" name="Google Shape;518;p62"/>
            <p:cNvSpPr/>
            <p:nvPr/>
          </p:nvSpPr>
          <p:spPr>
            <a:xfrm rot="5400000">
              <a:off x="7530319" y="3378269"/>
              <a:ext cx="1075800" cy="1075800"/>
            </a:xfrm>
            <a:prstGeom prst="rtTriangle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19" name="Google Shape;519;p62"/>
            <p:cNvSpPr/>
            <p:nvPr/>
          </p:nvSpPr>
          <p:spPr>
            <a:xfrm rot="-5400000">
              <a:off x="7530231" y="3378269"/>
              <a:ext cx="1075800" cy="1075800"/>
            </a:xfrm>
            <a:prstGeom prst="rtTriangle">
              <a:avLst/>
            </a:prstGeom>
            <a:solidFill>
              <a:schemeClr val="l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20" name="Google Shape;520;p62"/>
            <p:cNvSpPr/>
            <p:nvPr/>
          </p:nvSpPr>
          <p:spPr>
            <a:xfrm rot="10800000">
              <a:off x="537600" y="3377763"/>
              <a:ext cx="1075800" cy="1075800"/>
            </a:xfrm>
            <a:prstGeom prst="rtTriangle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21" name="Google Shape;521;p62"/>
            <p:cNvSpPr/>
            <p:nvPr/>
          </p:nvSpPr>
          <p:spPr>
            <a:xfrm>
              <a:off x="537600" y="3377675"/>
              <a:ext cx="1075800" cy="1075800"/>
            </a:xfrm>
            <a:prstGeom prst="rtTriangle">
              <a:avLst/>
            </a:prstGeom>
            <a:solidFill>
              <a:schemeClr val="l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22" name="Google Shape;522;p62"/>
            <p:cNvSpPr/>
            <p:nvPr/>
          </p:nvSpPr>
          <p:spPr>
            <a:xfrm>
              <a:off x="7530275" y="689375"/>
              <a:ext cx="1075800" cy="1075800"/>
            </a:xfrm>
            <a:prstGeom prst="rtTriangle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23" name="Google Shape;523;p62"/>
            <p:cNvSpPr/>
            <p:nvPr/>
          </p:nvSpPr>
          <p:spPr>
            <a:xfrm rot="10800000">
              <a:off x="7530275" y="689463"/>
              <a:ext cx="1075800" cy="1075800"/>
            </a:xfrm>
            <a:prstGeom prst="rtTriangle">
              <a:avLst/>
            </a:prstGeom>
            <a:solidFill>
              <a:schemeClr val="l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</p:grpSp>
      <p:sp>
        <p:nvSpPr>
          <p:cNvPr id="524" name="Google Shape;524;p62"/>
          <p:cNvSpPr txBox="1">
            <a:spLocks noGrp="1"/>
          </p:cNvSpPr>
          <p:nvPr>
            <p:ph type="title"/>
          </p:nvPr>
        </p:nvSpPr>
        <p:spPr>
          <a:xfrm>
            <a:off x="1241550" y="1973150"/>
            <a:ext cx="6660900" cy="792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525" name="Google Shape;525;p62"/>
          <p:cNvSpPr txBox="1">
            <a:spLocks noGrp="1"/>
          </p:cNvSpPr>
          <p:nvPr>
            <p:ph type="subTitle" idx="1"/>
          </p:nvPr>
        </p:nvSpPr>
        <p:spPr>
          <a:xfrm>
            <a:off x="1810800" y="2904800"/>
            <a:ext cx="5522700" cy="30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_1_1">
    <p:spTree>
      <p:nvGrpSpPr>
        <p:cNvPr id="1" name="Shape 5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Google Shape;527;p63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28" name="Google Shape;528;p63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529" name="Google Shape;529;p6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_1">
    <p:spTree>
      <p:nvGrpSpPr>
        <p:cNvPr id="1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Google Shape;531;p64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532" name="Google Shape;532;p6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_1">
    <p:spTree>
      <p:nvGrpSpPr>
        <p:cNvPr id="1" name="Shape 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Google Shape;534;p65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5" name="Google Shape;535;p65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536" name="Google Shape;536;p65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37" name="Google Shape;537;p65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38" name="Google Shape;538;p6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body and image">
  <p:cSld name="CUSTOM_8_1">
    <p:spTree>
      <p:nvGrpSpPr>
        <p:cNvPr id="1" name="Shape 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Google Shape;540;p6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  <p:sp>
        <p:nvSpPr>
          <p:cNvPr id="541" name="Google Shape;541;p6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4473900" cy="3416400"/>
          </a:xfrm>
          <a:prstGeom prst="rect">
            <a:avLst/>
          </a:prstGeom>
        </p:spPr>
        <p:txBody>
          <a:bodyPr spcFirstLastPara="1" wrap="square" lIns="91425" tIns="91425" rIns="953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42" name="Google Shape;542;p66"/>
          <p:cNvSpPr>
            <a:spLocks noGrp="1"/>
          </p:cNvSpPr>
          <p:nvPr>
            <p:ph type="pic" idx="2"/>
          </p:nvPr>
        </p:nvSpPr>
        <p:spPr>
          <a:xfrm>
            <a:off x="4992024" y="1152775"/>
            <a:ext cx="3840300" cy="3416400"/>
          </a:xfrm>
          <a:prstGeom prst="rect">
            <a:avLst/>
          </a:prstGeom>
          <a:noFill/>
          <a:ln>
            <a:noFill/>
          </a:ln>
        </p:spPr>
      </p:sp>
      <p:sp>
        <p:nvSpPr>
          <p:cNvPr id="543" name="Google Shape;543;p6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with details">
  <p:cSld name="TITLE_2_1">
    <p:spTree>
      <p:nvGrpSpPr>
        <p:cNvPr id="1" name="Shape 5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Google Shape;545;p6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546" name="Google Shape;546;p67"/>
          <p:cNvGrpSpPr/>
          <p:nvPr/>
        </p:nvGrpSpPr>
        <p:grpSpPr>
          <a:xfrm>
            <a:off x="0" y="-125"/>
            <a:ext cx="9144300" cy="5143500"/>
            <a:chOff x="0" y="-125"/>
            <a:chExt cx="9144300" cy="5143500"/>
          </a:xfrm>
        </p:grpSpPr>
        <p:sp>
          <p:nvSpPr>
            <p:cNvPr id="547" name="Google Shape;547;p67"/>
            <p:cNvSpPr/>
            <p:nvPr/>
          </p:nvSpPr>
          <p:spPr>
            <a:xfrm>
              <a:off x="0" y="0"/>
              <a:ext cx="91440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548" name="Google Shape;548;p67"/>
            <p:cNvSpPr/>
            <p:nvPr/>
          </p:nvSpPr>
          <p:spPr>
            <a:xfrm>
              <a:off x="0" y="5051800"/>
              <a:ext cx="91440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549" name="Google Shape;549;p67"/>
            <p:cNvSpPr/>
            <p:nvPr/>
          </p:nvSpPr>
          <p:spPr>
            <a:xfrm rot="-5400000">
              <a:off x="-2526000" y="2525875"/>
              <a:ext cx="51435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550" name="Google Shape;550;p67"/>
            <p:cNvSpPr/>
            <p:nvPr/>
          </p:nvSpPr>
          <p:spPr>
            <a:xfrm rot="-5400000">
              <a:off x="6526800" y="2525875"/>
              <a:ext cx="51435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2"/>
                </a:solidFill>
              </a:endParaRPr>
            </a:p>
          </p:txBody>
        </p:sp>
      </p:grpSp>
      <p:grpSp>
        <p:nvGrpSpPr>
          <p:cNvPr id="551" name="Google Shape;551;p67"/>
          <p:cNvGrpSpPr/>
          <p:nvPr/>
        </p:nvGrpSpPr>
        <p:grpSpPr>
          <a:xfrm>
            <a:off x="537556" y="689375"/>
            <a:ext cx="8068563" cy="3764713"/>
            <a:chOff x="537556" y="689375"/>
            <a:chExt cx="8068563" cy="3764713"/>
          </a:xfrm>
        </p:grpSpPr>
        <p:sp>
          <p:nvSpPr>
            <p:cNvPr id="552" name="Google Shape;552;p67"/>
            <p:cNvSpPr/>
            <p:nvPr/>
          </p:nvSpPr>
          <p:spPr>
            <a:xfrm>
              <a:off x="1613400" y="3916188"/>
              <a:ext cx="537600" cy="5379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53" name="Google Shape;553;p67"/>
            <p:cNvSpPr/>
            <p:nvPr/>
          </p:nvSpPr>
          <p:spPr>
            <a:xfrm>
              <a:off x="3227675" y="3378288"/>
              <a:ext cx="537600" cy="5379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54" name="Google Shape;554;p67"/>
            <p:cNvSpPr/>
            <p:nvPr/>
          </p:nvSpPr>
          <p:spPr>
            <a:xfrm>
              <a:off x="3765275" y="3916188"/>
              <a:ext cx="537600" cy="5379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55" name="Google Shape;555;p67"/>
            <p:cNvSpPr/>
            <p:nvPr/>
          </p:nvSpPr>
          <p:spPr>
            <a:xfrm>
              <a:off x="2689475" y="3916188"/>
              <a:ext cx="537600" cy="5379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56" name="Google Shape;556;p67"/>
            <p:cNvSpPr/>
            <p:nvPr/>
          </p:nvSpPr>
          <p:spPr>
            <a:xfrm>
              <a:off x="2151875" y="3378288"/>
              <a:ext cx="537600" cy="5379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57" name="Google Shape;557;p67"/>
            <p:cNvSpPr/>
            <p:nvPr/>
          </p:nvSpPr>
          <p:spPr>
            <a:xfrm>
              <a:off x="5379275" y="3378288"/>
              <a:ext cx="537600" cy="5379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58" name="Google Shape;558;p67"/>
            <p:cNvSpPr/>
            <p:nvPr/>
          </p:nvSpPr>
          <p:spPr>
            <a:xfrm>
              <a:off x="5916875" y="3916188"/>
              <a:ext cx="537600" cy="5379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59" name="Google Shape;559;p67"/>
            <p:cNvSpPr/>
            <p:nvPr/>
          </p:nvSpPr>
          <p:spPr>
            <a:xfrm>
              <a:off x="4841075" y="3916188"/>
              <a:ext cx="537600" cy="5379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60" name="Google Shape;560;p67"/>
            <p:cNvSpPr/>
            <p:nvPr/>
          </p:nvSpPr>
          <p:spPr>
            <a:xfrm>
              <a:off x="4303475" y="3378288"/>
              <a:ext cx="537600" cy="5379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61" name="Google Shape;561;p67"/>
            <p:cNvSpPr/>
            <p:nvPr/>
          </p:nvSpPr>
          <p:spPr>
            <a:xfrm>
              <a:off x="6992350" y="3916188"/>
              <a:ext cx="537600" cy="5379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62" name="Google Shape;562;p67"/>
            <p:cNvSpPr/>
            <p:nvPr/>
          </p:nvSpPr>
          <p:spPr>
            <a:xfrm>
              <a:off x="6454750" y="3378288"/>
              <a:ext cx="537600" cy="5379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63" name="Google Shape;563;p67"/>
            <p:cNvSpPr/>
            <p:nvPr/>
          </p:nvSpPr>
          <p:spPr>
            <a:xfrm>
              <a:off x="1613400" y="689663"/>
              <a:ext cx="537600" cy="5379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64" name="Google Shape;564;p67"/>
            <p:cNvSpPr/>
            <p:nvPr/>
          </p:nvSpPr>
          <p:spPr>
            <a:xfrm>
              <a:off x="3765275" y="689663"/>
              <a:ext cx="537600" cy="5379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65" name="Google Shape;565;p67"/>
            <p:cNvSpPr/>
            <p:nvPr/>
          </p:nvSpPr>
          <p:spPr>
            <a:xfrm>
              <a:off x="2689475" y="689663"/>
              <a:ext cx="537600" cy="5379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66" name="Google Shape;566;p67"/>
            <p:cNvSpPr/>
            <p:nvPr/>
          </p:nvSpPr>
          <p:spPr>
            <a:xfrm>
              <a:off x="2151875" y="1227313"/>
              <a:ext cx="537600" cy="5379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67" name="Google Shape;567;p67"/>
            <p:cNvSpPr/>
            <p:nvPr/>
          </p:nvSpPr>
          <p:spPr>
            <a:xfrm>
              <a:off x="3227675" y="1227313"/>
              <a:ext cx="537600" cy="5379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68" name="Google Shape;568;p67"/>
            <p:cNvSpPr/>
            <p:nvPr/>
          </p:nvSpPr>
          <p:spPr>
            <a:xfrm>
              <a:off x="5916875" y="689663"/>
              <a:ext cx="537600" cy="5379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69" name="Google Shape;569;p67"/>
            <p:cNvSpPr/>
            <p:nvPr/>
          </p:nvSpPr>
          <p:spPr>
            <a:xfrm>
              <a:off x="4841075" y="689663"/>
              <a:ext cx="537600" cy="5379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70" name="Google Shape;570;p67"/>
            <p:cNvSpPr/>
            <p:nvPr/>
          </p:nvSpPr>
          <p:spPr>
            <a:xfrm>
              <a:off x="4303475" y="1227313"/>
              <a:ext cx="537600" cy="5379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71" name="Google Shape;571;p67"/>
            <p:cNvSpPr/>
            <p:nvPr/>
          </p:nvSpPr>
          <p:spPr>
            <a:xfrm>
              <a:off x="5379275" y="1227313"/>
              <a:ext cx="537600" cy="5379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72" name="Google Shape;572;p67"/>
            <p:cNvSpPr/>
            <p:nvPr/>
          </p:nvSpPr>
          <p:spPr>
            <a:xfrm>
              <a:off x="6992350" y="689663"/>
              <a:ext cx="537600" cy="5379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73" name="Google Shape;573;p67"/>
            <p:cNvSpPr/>
            <p:nvPr/>
          </p:nvSpPr>
          <p:spPr>
            <a:xfrm>
              <a:off x="6454750" y="1227313"/>
              <a:ext cx="537600" cy="5379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74" name="Google Shape;574;p67"/>
            <p:cNvSpPr/>
            <p:nvPr/>
          </p:nvSpPr>
          <p:spPr>
            <a:xfrm>
              <a:off x="537600" y="2840513"/>
              <a:ext cx="537600" cy="5379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75" name="Google Shape;575;p67"/>
            <p:cNvSpPr/>
            <p:nvPr/>
          </p:nvSpPr>
          <p:spPr>
            <a:xfrm>
              <a:off x="537600" y="1765088"/>
              <a:ext cx="537600" cy="5379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76" name="Google Shape;576;p67"/>
            <p:cNvSpPr/>
            <p:nvPr/>
          </p:nvSpPr>
          <p:spPr>
            <a:xfrm>
              <a:off x="8068150" y="1765088"/>
              <a:ext cx="537600" cy="5379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77" name="Google Shape;577;p67"/>
            <p:cNvSpPr/>
            <p:nvPr/>
          </p:nvSpPr>
          <p:spPr>
            <a:xfrm>
              <a:off x="8068150" y="2840650"/>
              <a:ext cx="537600" cy="5379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78" name="Google Shape;578;p67"/>
            <p:cNvSpPr/>
            <p:nvPr/>
          </p:nvSpPr>
          <p:spPr>
            <a:xfrm>
              <a:off x="1613400" y="3378288"/>
              <a:ext cx="537600" cy="537900"/>
            </a:xfrm>
            <a:prstGeom prst="rect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79" name="Google Shape;579;p67"/>
            <p:cNvSpPr/>
            <p:nvPr/>
          </p:nvSpPr>
          <p:spPr>
            <a:xfrm>
              <a:off x="3227675" y="3916188"/>
              <a:ext cx="537600" cy="537900"/>
            </a:xfrm>
            <a:prstGeom prst="rect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80" name="Google Shape;580;p67"/>
            <p:cNvSpPr/>
            <p:nvPr/>
          </p:nvSpPr>
          <p:spPr>
            <a:xfrm>
              <a:off x="2689475" y="3378288"/>
              <a:ext cx="537600" cy="537900"/>
            </a:xfrm>
            <a:prstGeom prst="rect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81" name="Google Shape;581;p67"/>
            <p:cNvSpPr/>
            <p:nvPr/>
          </p:nvSpPr>
          <p:spPr>
            <a:xfrm>
              <a:off x="2151875" y="3916188"/>
              <a:ext cx="537600" cy="537900"/>
            </a:xfrm>
            <a:prstGeom prst="rect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82" name="Google Shape;582;p67"/>
            <p:cNvSpPr/>
            <p:nvPr/>
          </p:nvSpPr>
          <p:spPr>
            <a:xfrm>
              <a:off x="3765275" y="3378288"/>
              <a:ext cx="537600" cy="537900"/>
            </a:xfrm>
            <a:prstGeom prst="rect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83" name="Google Shape;583;p67"/>
            <p:cNvSpPr/>
            <p:nvPr/>
          </p:nvSpPr>
          <p:spPr>
            <a:xfrm rot="-5400000">
              <a:off x="537556" y="689619"/>
              <a:ext cx="1075800" cy="1075800"/>
            </a:xfrm>
            <a:prstGeom prst="rtTriangle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84" name="Google Shape;584;p67"/>
            <p:cNvSpPr/>
            <p:nvPr/>
          </p:nvSpPr>
          <p:spPr>
            <a:xfrm>
              <a:off x="5379275" y="3916188"/>
              <a:ext cx="537600" cy="537900"/>
            </a:xfrm>
            <a:prstGeom prst="rect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85" name="Google Shape;585;p67"/>
            <p:cNvSpPr/>
            <p:nvPr/>
          </p:nvSpPr>
          <p:spPr>
            <a:xfrm>
              <a:off x="4841075" y="3378288"/>
              <a:ext cx="537600" cy="537900"/>
            </a:xfrm>
            <a:prstGeom prst="rect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86" name="Google Shape;586;p67"/>
            <p:cNvSpPr/>
            <p:nvPr/>
          </p:nvSpPr>
          <p:spPr>
            <a:xfrm>
              <a:off x="4303475" y="3916188"/>
              <a:ext cx="537600" cy="537900"/>
            </a:xfrm>
            <a:prstGeom prst="rect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87" name="Google Shape;587;p67"/>
            <p:cNvSpPr/>
            <p:nvPr/>
          </p:nvSpPr>
          <p:spPr>
            <a:xfrm>
              <a:off x="5916875" y="3378288"/>
              <a:ext cx="537600" cy="537900"/>
            </a:xfrm>
            <a:prstGeom prst="rect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88" name="Google Shape;588;p67"/>
            <p:cNvSpPr/>
            <p:nvPr/>
          </p:nvSpPr>
          <p:spPr>
            <a:xfrm>
              <a:off x="6992350" y="3378288"/>
              <a:ext cx="537600" cy="537900"/>
            </a:xfrm>
            <a:prstGeom prst="rect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89" name="Google Shape;589;p67"/>
            <p:cNvSpPr/>
            <p:nvPr/>
          </p:nvSpPr>
          <p:spPr>
            <a:xfrm>
              <a:off x="6454750" y="3916188"/>
              <a:ext cx="537600" cy="537900"/>
            </a:xfrm>
            <a:prstGeom prst="rect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90" name="Google Shape;590;p67"/>
            <p:cNvSpPr/>
            <p:nvPr/>
          </p:nvSpPr>
          <p:spPr>
            <a:xfrm>
              <a:off x="1613400" y="1227313"/>
              <a:ext cx="537600" cy="537900"/>
            </a:xfrm>
            <a:prstGeom prst="rect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91" name="Google Shape;591;p67"/>
            <p:cNvSpPr/>
            <p:nvPr/>
          </p:nvSpPr>
          <p:spPr>
            <a:xfrm>
              <a:off x="3227675" y="689663"/>
              <a:ext cx="537600" cy="537900"/>
            </a:xfrm>
            <a:prstGeom prst="rect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92" name="Google Shape;592;p67"/>
            <p:cNvSpPr/>
            <p:nvPr/>
          </p:nvSpPr>
          <p:spPr>
            <a:xfrm>
              <a:off x="3765275" y="1227313"/>
              <a:ext cx="537600" cy="537900"/>
            </a:xfrm>
            <a:prstGeom prst="rect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93" name="Google Shape;593;p67"/>
            <p:cNvSpPr/>
            <p:nvPr/>
          </p:nvSpPr>
          <p:spPr>
            <a:xfrm>
              <a:off x="2689475" y="1227313"/>
              <a:ext cx="537600" cy="537900"/>
            </a:xfrm>
            <a:prstGeom prst="rect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94" name="Google Shape;594;p67"/>
            <p:cNvSpPr/>
            <p:nvPr/>
          </p:nvSpPr>
          <p:spPr>
            <a:xfrm>
              <a:off x="2151875" y="689663"/>
              <a:ext cx="537600" cy="537900"/>
            </a:xfrm>
            <a:prstGeom prst="rect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95" name="Google Shape;595;p67"/>
            <p:cNvSpPr/>
            <p:nvPr/>
          </p:nvSpPr>
          <p:spPr>
            <a:xfrm>
              <a:off x="5379275" y="689663"/>
              <a:ext cx="537600" cy="537900"/>
            </a:xfrm>
            <a:prstGeom prst="rect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96" name="Google Shape;596;p67"/>
            <p:cNvSpPr/>
            <p:nvPr/>
          </p:nvSpPr>
          <p:spPr>
            <a:xfrm>
              <a:off x="5916875" y="1227313"/>
              <a:ext cx="537600" cy="537900"/>
            </a:xfrm>
            <a:prstGeom prst="rect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97" name="Google Shape;597;p67"/>
            <p:cNvSpPr/>
            <p:nvPr/>
          </p:nvSpPr>
          <p:spPr>
            <a:xfrm>
              <a:off x="4841075" y="1227313"/>
              <a:ext cx="537600" cy="537900"/>
            </a:xfrm>
            <a:prstGeom prst="rect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98" name="Google Shape;598;p67"/>
            <p:cNvSpPr/>
            <p:nvPr/>
          </p:nvSpPr>
          <p:spPr>
            <a:xfrm>
              <a:off x="4303475" y="689663"/>
              <a:ext cx="537600" cy="537900"/>
            </a:xfrm>
            <a:prstGeom prst="rect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99" name="Google Shape;599;p67"/>
            <p:cNvSpPr/>
            <p:nvPr/>
          </p:nvSpPr>
          <p:spPr>
            <a:xfrm>
              <a:off x="6992350" y="1227313"/>
              <a:ext cx="537600" cy="537900"/>
            </a:xfrm>
            <a:prstGeom prst="rect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00" name="Google Shape;600;p67"/>
            <p:cNvSpPr/>
            <p:nvPr/>
          </p:nvSpPr>
          <p:spPr>
            <a:xfrm>
              <a:off x="6454750" y="689663"/>
              <a:ext cx="537600" cy="537900"/>
            </a:xfrm>
            <a:prstGeom prst="rect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01" name="Google Shape;601;p67"/>
            <p:cNvSpPr/>
            <p:nvPr/>
          </p:nvSpPr>
          <p:spPr>
            <a:xfrm>
              <a:off x="537600" y="2302613"/>
              <a:ext cx="537600" cy="537900"/>
            </a:xfrm>
            <a:prstGeom prst="rect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02" name="Google Shape;602;p67"/>
            <p:cNvSpPr/>
            <p:nvPr/>
          </p:nvSpPr>
          <p:spPr>
            <a:xfrm>
              <a:off x="8068150" y="2302800"/>
              <a:ext cx="537600" cy="537900"/>
            </a:xfrm>
            <a:prstGeom prst="rect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03" name="Google Shape;603;p67"/>
            <p:cNvSpPr/>
            <p:nvPr/>
          </p:nvSpPr>
          <p:spPr>
            <a:xfrm rot="5400000">
              <a:off x="537644" y="689619"/>
              <a:ext cx="1075800" cy="1075800"/>
            </a:xfrm>
            <a:prstGeom prst="rtTriangle">
              <a:avLst/>
            </a:prstGeom>
            <a:solidFill>
              <a:schemeClr val="l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04" name="Google Shape;604;p67"/>
            <p:cNvSpPr/>
            <p:nvPr/>
          </p:nvSpPr>
          <p:spPr>
            <a:xfrm rot="5400000">
              <a:off x="7530319" y="3378269"/>
              <a:ext cx="1075800" cy="1075800"/>
            </a:xfrm>
            <a:prstGeom prst="rtTriangle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05" name="Google Shape;605;p67"/>
            <p:cNvSpPr/>
            <p:nvPr/>
          </p:nvSpPr>
          <p:spPr>
            <a:xfrm rot="-5400000">
              <a:off x="7530231" y="3378269"/>
              <a:ext cx="1075800" cy="1075800"/>
            </a:xfrm>
            <a:prstGeom prst="rtTriangle">
              <a:avLst/>
            </a:prstGeom>
            <a:solidFill>
              <a:schemeClr val="l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06" name="Google Shape;606;p67"/>
            <p:cNvSpPr/>
            <p:nvPr/>
          </p:nvSpPr>
          <p:spPr>
            <a:xfrm rot="10800000">
              <a:off x="537600" y="3377763"/>
              <a:ext cx="1075800" cy="1075800"/>
            </a:xfrm>
            <a:prstGeom prst="rtTriangle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07" name="Google Shape;607;p67"/>
            <p:cNvSpPr/>
            <p:nvPr/>
          </p:nvSpPr>
          <p:spPr>
            <a:xfrm>
              <a:off x="537600" y="3377675"/>
              <a:ext cx="1075800" cy="1075800"/>
            </a:xfrm>
            <a:prstGeom prst="rtTriangle">
              <a:avLst/>
            </a:prstGeom>
            <a:solidFill>
              <a:schemeClr val="l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08" name="Google Shape;608;p67"/>
            <p:cNvSpPr/>
            <p:nvPr/>
          </p:nvSpPr>
          <p:spPr>
            <a:xfrm>
              <a:off x="7530275" y="689375"/>
              <a:ext cx="1075800" cy="1075800"/>
            </a:xfrm>
            <a:prstGeom prst="rtTriangle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09" name="Google Shape;609;p67"/>
            <p:cNvSpPr/>
            <p:nvPr/>
          </p:nvSpPr>
          <p:spPr>
            <a:xfrm rot="10800000">
              <a:off x="7530275" y="689463"/>
              <a:ext cx="1075800" cy="1075800"/>
            </a:xfrm>
            <a:prstGeom prst="rtTriangle">
              <a:avLst/>
            </a:prstGeom>
            <a:solidFill>
              <a:schemeClr val="l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</p:grpSp>
      <p:sp>
        <p:nvSpPr>
          <p:cNvPr id="610" name="Google Shape;610;p67"/>
          <p:cNvSpPr txBox="1">
            <a:spLocks noGrp="1"/>
          </p:cNvSpPr>
          <p:nvPr>
            <p:ph type="title"/>
          </p:nvPr>
        </p:nvSpPr>
        <p:spPr>
          <a:xfrm>
            <a:off x="1241550" y="2010150"/>
            <a:ext cx="6660900" cy="11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611" name="Google Shape;611;p67"/>
          <p:cNvSpPr txBox="1">
            <a:spLocks noGrp="1"/>
          </p:cNvSpPr>
          <p:nvPr>
            <p:ph type="body" idx="1"/>
          </p:nvPr>
        </p:nvSpPr>
        <p:spPr>
          <a:xfrm>
            <a:off x="421035" y="224850"/>
            <a:ext cx="1947600" cy="34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 sz="1400">
                <a:latin typeface="Lexend"/>
                <a:ea typeface="Lexend"/>
                <a:cs typeface="Lexend"/>
                <a:sym typeface="Lexend"/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9pPr>
          </a:lstStyle>
          <a:p>
            <a:endParaRPr/>
          </a:p>
        </p:txBody>
      </p:sp>
      <p:sp>
        <p:nvSpPr>
          <p:cNvPr id="612" name="Google Shape;612;p67"/>
          <p:cNvSpPr txBox="1">
            <a:spLocks noGrp="1"/>
          </p:cNvSpPr>
          <p:nvPr>
            <p:ph type="body" idx="2"/>
          </p:nvPr>
        </p:nvSpPr>
        <p:spPr>
          <a:xfrm>
            <a:off x="6772321" y="224850"/>
            <a:ext cx="1947600" cy="34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>
            <a:lvl1pPr marL="457200" lvl="0" indent="-3175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 sz="1400">
                <a:latin typeface="Lexend"/>
                <a:ea typeface="Lexend"/>
                <a:cs typeface="Lexend"/>
                <a:sym typeface="Lexend"/>
              </a:defRPr>
            </a:lvl1pPr>
            <a:lvl2pPr marL="914400" lvl="1" indent="-3175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2pPr>
            <a:lvl3pPr marL="1371600" lvl="2" indent="-3175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3pPr>
            <a:lvl4pPr marL="1828800" lvl="3" indent="-3175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4pPr>
            <a:lvl5pPr marL="2286000" lvl="4" indent="-3175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5pPr>
            <a:lvl6pPr marL="2743200" lvl="5" indent="-3175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6pPr>
            <a:lvl7pPr marL="3200400" lvl="6" indent="-3175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7pPr>
            <a:lvl8pPr marL="3657600" lvl="7" indent="-3175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8pPr>
            <a:lvl9pPr marL="4114800" lvl="8" indent="-3175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9pPr>
          </a:lstStyle>
          <a:p>
            <a:endParaRPr/>
          </a:p>
        </p:txBody>
      </p:sp>
      <p:sp>
        <p:nvSpPr>
          <p:cNvPr id="613" name="Google Shape;613;p67"/>
          <p:cNvSpPr txBox="1">
            <a:spLocks noGrp="1"/>
          </p:cNvSpPr>
          <p:nvPr>
            <p:ph type="body" idx="3"/>
          </p:nvPr>
        </p:nvSpPr>
        <p:spPr>
          <a:xfrm>
            <a:off x="421035" y="4573625"/>
            <a:ext cx="1947600" cy="34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 sz="1400">
                <a:latin typeface="Lexend"/>
                <a:ea typeface="Lexend"/>
                <a:cs typeface="Lexend"/>
                <a:sym typeface="Lexend"/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9pPr>
          </a:lstStyle>
          <a:p>
            <a:endParaRPr/>
          </a:p>
        </p:txBody>
      </p:sp>
      <p:sp>
        <p:nvSpPr>
          <p:cNvPr id="614" name="Google Shape;614;p67"/>
          <p:cNvSpPr txBox="1">
            <a:spLocks noGrp="1"/>
          </p:cNvSpPr>
          <p:nvPr>
            <p:ph type="body" idx="4"/>
          </p:nvPr>
        </p:nvSpPr>
        <p:spPr>
          <a:xfrm>
            <a:off x="6772321" y="4573625"/>
            <a:ext cx="1947600" cy="34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>
            <a:lvl1pPr marL="457200" lvl="0" indent="-3175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 sz="1400">
                <a:latin typeface="Lexend"/>
                <a:ea typeface="Lexend"/>
                <a:cs typeface="Lexend"/>
                <a:sym typeface="Lexend"/>
              </a:defRPr>
            </a:lvl1pPr>
            <a:lvl2pPr marL="914400" lvl="1" indent="-3175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2pPr>
            <a:lvl3pPr marL="1371600" lvl="2" indent="-3175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3pPr>
            <a:lvl4pPr marL="1828800" lvl="3" indent="-3175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4pPr>
            <a:lvl5pPr marL="2286000" lvl="4" indent="-3175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5pPr>
            <a:lvl6pPr marL="2743200" lvl="5" indent="-3175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6pPr>
            <a:lvl7pPr marL="3200400" lvl="6" indent="-3175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7pPr>
            <a:lvl8pPr marL="3657600" lvl="7" indent="-3175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8pPr>
            <a:lvl9pPr marL="4114800" lvl="8" indent="-3175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storyboards">
  <p:cSld name="CUSTOM">
    <p:spTree>
      <p:nvGrpSpPr>
        <p:cNvPr id="1" name="Shape 6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" name="Google Shape;616;p68"/>
          <p:cNvSpPr>
            <a:spLocks noGrp="1"/>
          </p:cNvSpPr>
          <p:nvPr>
            <p:ph type="pic" idx="2"/>
          </p:nvPr>
        </p:nvSpPr>
        <p:spPr>
          <a:xfrm>
            <a:off x="320135" y="3180164"/>
            <a:ext cx="2833200" cy="1635300"/>
          </a:xfrm>
          <a:prstGeom prst="rect">
            <a:avLst/>
          </a:prstGeom>
          <a:noFill/>
          <a:ln>
            <a:noFill/>
          </a:ln>
        </p:spPr>
      </p:sp>
      <p:sp>
        <p:nvSpPr>
          <p:cNvPr id="617" name="Google Shape;617;p68"/>
          <p:cNvSpPr/>
          <p:nvPr/>
        </p:nvSpPr>
        <p:spPr>
          <a:xfrm>
            <a:off x="320135" y="1405791"/>
            <a:ext cx="805800" cy="558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82875" tIns="182875" rIns="182875" bIns="1828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618" name="Google Shape;618;p68"/>
          <p:cNvSpPr/>
          <p:nvPr/>
        </p:nvSpPr>
        <p:spPr>
          <a:xfrm>
            <a:off x="320100" y="1963005"/>
            <a:ext cx="2833200" cy="1217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82875" tIns="182875" rIns="182875" bIns="1828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619" name="Google Shape;619;p68"/>
          <p:cNvSpPr txBox="1">
            <a:spLocks noGrp="1"/>
          </p:cNvSpPr>
          <p:nvPr>
            <p:ph type="subTitle" idx="1"/>
          </p:nvPr>
        </p:nvSpPr>
        <p:spPr>
          <a:xfrm>
            <a:off x="382576" y="1404325"/>
            <a:ext cx="668700" cy="51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620" name="Google Shape;620;p68"/>
          <p:cNvSpPr txBox="1">
            <a:spLocks noGrp="1"/>
          </p:cNvSpPr>
          <p:nvPr>
            <p:ph type="body" idx="3"/>
          </p:nvPr>
        </p:nvSpPr>
        <p:spPr>
          <a:xfrm>
            <a:off x="382576" y="2021134"/>
            <a:ext cx="2690700" cy="109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621" name="Google Shape;621;p68"/>
          <p:cNvSpPr>
            <a:spLocks noGrp="1"/>
          </p:cNvSpPr>
          <p:nvPr>
            <p:ph type="pic" idx="4"/>
          </p:nvPr>
        </p:nvSpPr>
        <p:spPr>
          <a:xfrm>
            <a:off x="3153490" y="3180164"/>
            <a:ext cx="2833200" cy="1635300"/>
          </a:xfrm>
          <a:prstGeom prst="rect">
            <a:avLst/>
          </a:prstGeom>
          <a:noFill/>
          <a:ln>
            <a:noFill/>
          </a:ln>
        </p:spPr>
      </p:sp>
      <p:sp>
        <p:nvSpPr>
          <p:cNvPr id="622" name="Google Shape;622;p68"/>
          <p:cNvSpPr/>
          <p:nvPr/>
        </p:nvSpPr>
        <p:spPr>
          <a:xfrm>
            <a:off x="3153490" y="1405791"/>
            <a:ext cx="805800" cy="558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182875" tIns="182875" rIns="182875" bIns="1828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623" name="Google Shape;623;p68"/>
          <p:cNvSpPr/>
          <p:nvPr/>
        </p:nvSpPr>
        <p:spPr>
          <a:xfrm>
            <a:off x="3153455" y="1963005"/>
            <a:ext cx="2833200" cy="1217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182875" tIns="182875" rIns="182875" bIns="1828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624" name="Google Shape;624;p68"/>
          <p:cNvSpPr txBox="1">
            <a:spLocks noGrp="1"/>
          </p:cNvSpPr>
          <p:nvPr>
            <p:ph type="subTitle" idx="5"/>
          </p:nvPr>
        </p:nvSpPr>
        <p:spPr>
          <a:xfrm>
            <a:off x="3215931" y="1404325"/>
            <a:ext cx="668700" cy="51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625" name="Google Shape;625;p68"/>
          <p:cNvSpPr txBox="1">
            <a:spLocks noGrp="1"/>
          </p:cNvSpPr>
          <p:nvPr>
            <p:ph type="body" idx="6"/>
          </p:nvPr>
        </p:nvSpPr>
        <p:spPr>
          <a:xfrm>
            <a:off x="3215931" y="2021134"/>
            <a:ext cx="2690700" cy="109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626" name="Google Shape;626;p68"/>
          <p:cNvSpPr>
            <a:spLocks noGrp="1"/>
          </p:cNvSpPr>
          <p:nvPr>
            <p:ph type="pic" idx="7"/>
          </p:nvPr>
        </p:nvSpPr>
        <p:spPr>
          <a:xfrm>
            <a:off x="5986869" y="3180164"/>
            <a:ext cx="2833200" cy="1635300"/>
          </a:xfrm>
          <a:prstGeom prst="rect">
            <a:avLst/>
          </a:prstGeom>
          <a:noFill/>
          <a:ln>
            <a:noFill/>
          </a:ln>
        </p:spPr>
      </p:sp>
      <p:sp>
        <p:nvSpPr>
          <p:cNvPr id="627" name="Google Shape;627;p68"/>
          <p:cNvSpPr/>
          <p:nvPr/>
        </p:nvSpPr>
        <p:spPr>
          <a:xfrm>
            <a:off x="5986869" y="1405791"/>
            <a:ext cx="805800" cy="558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82875" tIns="182875" rIns="182875" bIns="1828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628" name="Google Shape;628;p68"/>
          <p:cNvSpPr/>
          <p:nvPr/>
        </p:nvSpPr>
        <p:spPr>
          <a:xfrm>
            <a:off x="5986834" y="1963005"/>
            <a:ext cx="2833200" cy="1217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82875" tIns="182875" rIns="182875" bIns="1828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629" name="Google Shape;629;p68"/>
          <p:cNvSpPr txBox="1">
            <a:spLocks noGrp="1"/>
          </p:cNvSpPr>
          <p:nvPr>
            <p:ph type="subTitle" idx="8"/>
          </p:nvPr>
        </p:nvSpPr>
        <p:spPr>
          <a:xfrm>
            <a:off x="6049311" y="1404325"/>
            <a:ext cx="668700" cy="51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630" name="Google Shape;630;p68"/>
          <p:cNvSpPr txBox="1">
            <a:spLocks noGrp="1"/>
          </p:cNvSpPr>
          <p:nvPr>
            <p:ph type="body" idx="9"/>
          </p:nvPr>
        </p:nvSpPr>
        <p:spPr>
          <a:xfrm>
            <a:off x="6049311" y="2021134"/>
            <a:ext cx="2690700" cy="109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631" name="Google Shape;631;p68"/>
          <p:cNvSpPr txBox="1">
            <a:spLocks noGrp="1"/>
          </p:cNvSpPr>
          <p:nvPr>
            <p:ph type="title"/>
          </p:nvPr>
        </p:nvSpPr>
        <p:spPr>
          <a:xfrm>
            <a:off x="408650" y="463000"/>
            <a:ext cx="83319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storyboards">
  <p:cSld name="CUSTOM_1">
    <p:spTree>
      <p:nvGrpSpPr>
        <p:cNvPr id="1" name="Shape 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3" name="Google Shape;633;p69"/>
          <p:cNvSpPr>
            <a:spLocks noGrp="1"/>
          </p:cNvSpPr>
          <p:nvPr>
            <p:ph type="pic" idx="2"/>
          </p:nvPr>
        </p:nvSpPr>
        <p:spPr>
          <a:xfrm>
            <a:off x="320153" y="3180166"/>
            <a:ext cx="4249800" cy="1635300"/>
          </a:xfrm>
          <a:prstGeom prst="rect">
            <a:avLst/>
          </a:prstGeom>
          <a:noFill/>
          <a:ln>
            <a:noFill/>
          </a:ln>
        </p:spPr>
      </p:sp>
      <p:sp>
        <p:nvSpPr>
          <p:cNvPr id="634" name="Google Shape;634;p69"/>
          <p:cNvSpPr/>
          <p:nvPr/>
        </p:nvSpPr>
        <p:spPr>
          <a:xfrm>
            <a:off x="320135" y="1405791"/>
            <a:ext cx="805800" cy="558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82875" tIns="182875" rIns="182875" bIns="1828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635" name="Google Shape;635;p69"/>
          <p:cNvSpPr/>
          <p:nvPr/>
        </p:nvSpPr>
        <p:spPr>
          <a:xfrm>
            <a:off x="320100" y="1963000"/>
            <a:ext cx="4249800" cy="1217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82875" tIns="182875" rIns="182875" bIns="1828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636" name="Google Shape;636;p69"/>
          <p:cNvSpPr txBox="1">
            <a:spLocks noGrp="1"/>
          </p:cNvSpPr>
          <p:nvPr>
            <p:ph type="subTitle" idx="1"/>
          </p:nvPr>
        </p:nvSpPr>
        <p:spPr>
          <a:xfrm>
            <a:off x="382576" y="1404325"/>
            <a:ext cx="668700" cy="51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637" name="Google Shape;637;p69"/>
          <p:cNvSpPr txBox="1">
            <a:spLocks noGrp="1"/>
          </p:cNvSpPr>
          <p:nvPr>
            <p:ph type="body" idx="3"/>
          </p:nvPr>
        </p:nvSpPr>
        <p:spPr>
          <a:xfrm>
            <a:off x="413816" y="2021129"/>
            <a:ext cx="4036200" cy="109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638" name="Google Shape;638;p69"/>
          <p:cNvSpPr>
            <a:spLocks noGrp="1"/>
          </p:cNvSpPr>
          <p:nvPr>
            <p:ph type="pic" idx="4"/>
          </p:nvPr>
        </p:nvSpPr>
        <p:spPr>
          <a:xfrm>
            <a:off x="4570230" y="3180166"/>
            <a:ext cx="4249800" cy="1635300"/>
          </a:xfrm>
          <a:prstGeom prst="rect">
            <a:avLst/>
          </a:prstGeom>
          <a:noFill/>
          <a:ln>
            <a:noFill/>
          </a:ln>
        </p:spPr>
      </p:sp>
      <p:sp>
        <p:nvSpPr>
          <p:cNvPr id="639" name="Google Shape;639;p69"/>
          <p:cNvSpPr/>
          <p:nvPr/>
        </p:nvSpPr>
        <p:spPr>
          <a:xfrm>
            <a:off x="4570578" y="1405791"/>
            <a:ext cx="805800" cy="558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182875" tIns="182875" rIns="182875" bIns="1828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640" name="Google Shape;640;p69"/>
          <p:cNvSpPr/>
          <p:nvPr/>
        </p:nvSpPr>
        <p:spPr>
          <a:xfrm>
            <a:off x="4570177" y="1963000"/>
            <a:ext cx="4249800" cy="1217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182875" tIns="182875" rIns="182875" bIns="1828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641" name="Google Shape;641;p69"/>
          <p:cNvSpPr txBox="1">
            <a:spLocks noGrp="1"/>
          </p:cNvSpPr>
          <p:nvPr>
            <p:ph type="subTitle" idx="5"/>
          </p:nvPr>
        </p:nvSpPr>
        <p:spPr>
          <a:xfrm>
            <a:off x="4633019" y="1404325"/>
            <a:ext cx="668700" cy="51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642" name="Google Shape;642;p69"/>
          <p:cNvSpPr txBox="1">
            <a:spLocks noGrp="1"/>
          </p:cNvSpPr>
          <p:nvPr>
            <p:ph type="body" idx="6"/>
          </p:nvPr>
        </p:nvSpPr>
        <p:spPr>
          <a:xfrm>
            <a:off x="4663893" y="2021129"/>
            <a:ext cx="4036200" cy="109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643" name="Google Shape;643;p69"/>
          <p:cNvSpPr txBox="1">
            <a:spLocks noGrp="1"/>
          </p:cNvSpPr>
          <p:nvPr>
            <p:ph type="title"/>
          </p:nvPr>
        </p:nvSpPr>
        <p:spPr>
          <a:xfrm>
            <a:off x="408650" y="463000"/>
            <a:ext cx="83319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33">
          <p15:clr>
            <a:srgbClr val="E46962"/>
          </p15:clr>
        </p15:guide>
        <p15:guide id="2" pos="202">
          <p15:clr>
            <a:srgbClr val="E46962"/>
          </p15:clr>
        </p15:guide>
        <p15:guide id="3" pos="5556">
          <p15:clr>
            <a:srgbClr val="E46962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big ideas" type="secHead">
  <p:cSld name="SECTION_HEADER">
    <p:spTree>
      <p:nvGrpSpPr>
        <p:cNvPr id="1" name="Shape 6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" name="Google Shape;645;p70"/>
          <p:cNvSpPr/>
          <p:nvPr/>
        </p:nvSpPr>
        <p:spPr>
          <a:xfrm>
            <a:off x="0" y="1370900"/>
            <a:ext cx="4569600" cy="3772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  <p:sp>
        <p:nvSpPr>
          <p:cNvPr id="646" name="Google Shape;646;p7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47" name="Google Shape;647;p70"/>
          <p:cNvSpPr txBox="1">
            <a:spLocks noGrp="1"/>
          </p:cNvSpPr>
          <p:nvPr>
            <p:ph type="subTitle" idx="1"/>
          </p:nvPr>
        </p:nvSpPr>
        <p:spPr>
          <a:xfrm>
            <a:off x="452100" y="1677650"/>
            <a:ext cx="3755400" cy="69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648" name="Google Shape;648;p70"/>
          <p:cNvSpPr txBox="1">
            <a:spLocks noGrp="1"/>
          </p:cNvSpPr>
          <p:nvPr>
            <p:ph type="body" idx="2"/>
          </p:nvPr>
        </p:nvSpPr>
        <p:spPr>
          <a:xfrm>
            <a:off x="452100" y="2505325"/>
            <a:ext cx="3755400" cy="215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649" name="Google Shape;649;p70"/>
          <p:cNvSpPr/>
          <p:nvPr/>
        </p:nvSpPr>
        <p:spPr>
          <a:xfrm>
            <a:off x="4574400" y="1370900"/>
            <a:ext cx="4569600" cy="3772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  <p:sp>
        <p:nvSpPr>
          <p:cNvPr id="650" name="Google Shape;650;p70"/>
          <p:cNvSpPr txBox="1">
            <a:spLocks noGrp="1"/>
          </p:cNvSpPr>
          <p:nvPr>
            <p:ph type="subTitle" idx="3"/>
          </p:nvPr>
        </p:nvSpPr>
        <p:spPr>
          <a:xfrm>
            <a:off x="5026500" y="1677650"/>
            <a:ext cx="3755400" cy="69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651" name="Google Shape;651;p70"/>
          <p:cNvSpPr txBox="1">
            <a:spLocks noGrp="1"/>
          </p:cNvSpPr>
          <p:nvPr>
            <p:ph type="body" idx="4"/>
          </p:nvPr>
        </p:nvSpPr>
        <p:spPr>
          <a:xfrm>
            <a:off x="5026500" y="2505325"/>
            <a:ext cx="3755400" cy="215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652" name="Google Shape;652;p70"/>
          <p:cNvSpPr txBox="1">
            <a:spLocks noGrp="1"/>
          </p:cNvSpPr>
          <p:nvPr>
            <p:ph type="title"/>
          </p:nvPr>
        </p:nvSpPr>
        <p:spPr>
          <a:xfrm>
            <a:off x="408650" y="463000"/>
            <a:ext cx="83319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our big ideas">
  <p:cSld name="SECTION_HEADER_3">
    <p:spTree>
      <p:nvGrpSpPr>
        <p:cNvPr id="1" name="Shape 6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" name="Google Shape;654;p71"/>
          <p:cNvSpPr/>
          <p:nvPr/>
        </p:nvSpPr>
        <p:spPr>
          <a:xfrm>
            <a:off x="0" y="1370900"/>
            <a:ext cx="4569600" cy="187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  <p:sp>
        <p:nvSpPr>
          <p:cNvPr id="655" name="Google Shape;655;p7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56" name="Google Shape;656;p71"/>
          <p:cNvSpPr/>
          <p:nvPr/>
        </p:nvSpPr>
        <p:spPr>
          <a:xfrm>
            <a:off x="4569600" y="1370900"/>
            <a:ext cx="4574400" cy="187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  <p:sp>
        <p:nvSpPr>
          <p:cNvPr id="657" name="Google Shape;657;p71"/>
          <p:cNvSpPr txBox="1">
            <a:spLocks noGrp="1"/>
          </p:cNvSpPr>
          <p:nvPr>
            <p:ph type="title"/>
          </p:nvPr>
        </p:nvSpPr>
        <p:spPr>
          <a:xfrm>
            <a:off x="408650" y="463000"/>
            <a:ext cx="83319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  <p:sp>
        <p:nvSpPr>
          <p:cNvPr id="658" name="Google Shape;658;p71"/>
          <p:cNvSpPr/>
          <p:nvPr/>
        </p:nvSpPr>
        <p:spPr>
          <a:xfrm>
            <a:off x="0" y="3241100"/>
            <a:ext cx="4569600" cy="19023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  <p:sp>
        <p:nvSpPr>
          <p:cNvPr id="659" name="Google Shape;659;p71"/>
          <p:cNvSpPr txBox="1">
            <a:spLocks noGrp="1"/>
          </p:cNvSpPr>
          <p:nvPr>
            <p:ph type="subTitle" idx="1"/>
          </p:nvPr>
        </p:nvSpPr>
        <p:spPr>
          <a:xfrm>
            <a:off x="452100" y="3530600"/>
            <a:ext cx="3755400" cy="48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660" name="Google Shape;660;p71"/>
          <p:cNvSpPr txBox="1">
            <a:spLocks noGrp="1"/>
          </p:cNvSpPr>
          <p:nvPr>
            <p:ph type="body" idx="2"/>
          </p:nvPr>
        </p:nvSpPr>
        <p:spPr>
          <a:xfrm>
            <a:off x="452100" y="4153800"/>
            <a:ext cx="3755400" cy="84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661" name="Google Shape;661;p71"/>
          <p:cNvSpPr/>
          <p:nvPr/>
        </p:nvSpPr>
        <p:spPr>
          <a:xfrm>
            <a:off x="4569600" y="3241100"/>
            <a:ext cx="4574400" cy="19023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  <p:sp>
        <p:nvSpPr>
          <p:cNvPr id="662" name="Google Shape;662;p71"/>
          <p:cNvSpPr txBox="1">
            <a:spLocks noGrp="1"/>
          </p:cNvSpPr>
          <p:nvPr>
            <p:ph type="subTitle" idx="3"/>
          </p:nvPr>
        </p:nvSpPr>
        <p:spPr>
          <a:xfrm>
            <a:off x="452100" y="1540450"/>
            <a:ext cx="3755400" cy="48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663" name="Google Shape;663;p71"/>
          <p:cNvSpPr txBox="1">
            <a:spLocks noGrp="1"/>
          </p:cNvSpPr>
          <p:nvPr>
            <p:ph type="body" idx="4"/>
          </p:nvPr>
        </p:nvSpPr>
        <p:spPr>
          <a:xfrm>
            <a:off x="452100" y="2163650"/>
            <a:ext cx="3755400" cy="84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664" name="Google Shape;664;p71"/>
          <p:cNvSpPr txBox="1">
            <a:spLocks noGrp="1"/>
          </p:cNvSpPr>
          <p:nvPr>
            <p:ph type="subTitle" idx="5"/>
          </p:nvPr>
        </p:nvSpPr>
        <p:spPr>
          <a:xfrm>
            <a:off x="4979100" y="1540450"/>
            <a:ext cx="3755400" cy="48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665" name="Google Shape;665;p71"/>
          <p:cNvSpPr txBox="1">
            <a:spLocks noGrp="1"/>
          </p:cNvSpPr>
          <p:nvPr>
            <p:ph type="body" idx="6"/>
          </p:nvPr>
        </p:nvSpPr>
        <p:spPr>
          <a:xfrm>
            <a:off x="4979100" y="2163650"/>
            <a:ext cx="3755400" cy="84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666" name="Google Shape;666;p71"/>
          <p:cNvSpPr txBox="1">
            <a:spLocks noGrp="1"/>
          </p:cNvSpPr>
          <p:nvPr>
            <p:ph type="subTitle" idx="7"/>
          </p:nvPr>
        </p:nvSpPr>
        <p:spPr>
          <a:xfrm>
            <a:off x="4979100" y="3459750"/>
            <a:ext cx="3755400" cy="48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667" name="Google Shape;667;p71"/>
          <p:cNvSpPr txBox="1">
            <a:spLocks noGrp="1"/>
          </p:cNvSpPr>
          <p:nvPr>
            <p:ph type="body" idx="8"/>
          </p:nvPr>
        </p:nvSpPr>
        <p:spPr>
          <a:xfrm>
            <a:off x="4979100" y="4082950"/>
            <a:ext cx="3755400" cy="84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orybook 2">
  <p:cSld name="CUSTOM_5">
    <p:bg>
      <p:bgPr>
        <a:solidFill>
          <a:schemeClr val="lt2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8"/>
          <p:cNvSpPr>
            <a:spLocks noGrp="1"/>
          </p:cNvSpPr>
          <p:nvPr>
            <p:ph type="pic" idx="2"/>
          </p:nvPr>
        </p:nvSpPr>
        <p:spPr>
          <a:xfrm>
            <a:off x="6781525" y="279050"/>
            <a:ext cx="2096400" cy="4573800"/>
          </a:xfrm>
          <a:prstGeom prst="roundRect">
            <a:avLst>
              <a:gd name="adj" fmla="val 965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1" name="Google Shape;81;p8"/>
          <p:cNvSpPr/>
          <p:nvPr/>
        </p:nvSpPr>
        <p:spPr>
          <a:xfrm>
            <a:off x="274950" y="1164975"/>
            <a:ext cx="6304500" cy="3693600"/>
          </a:xfrm>
          <a:prstGeom prst="roundRect">
            <a:avLst>
              <a:gd name="adj" fmla="val 5734"/>
            </a:avLst>
          </a:prstGeom>
          <a:solidFill>
            <a:schemeClr val="dk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/>
          </a:p>
        </p:txBody>
      </p:sp>
      <p:sp>
        <p:nvSpPr>
          <p:cNvPr id="82" name="Google Shape;82;p8"/>
          <p:cNvSpPr txBox="1">
            <a:spLocks noGrp="1"/>
          </p:cNvSpPr>
          <p:nvPr>
            <p:ph type="body" idx="1"/>
          </p:nvPr>
        </p:nvSpPr>
        <p:spPr>
          <a:xfrm>
            <a:off x="552284" y="1335950"/>
            <a:ext cx="5739600" cy="317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83" name="Google Shape;83;p8"/>
          <p:cNvSpPr/>
          <p:nvPr/>
        </p:nvSpPr>
        <p:spPr>
          <a:xfrm>
            <a:off x="274950" y="284775"/>
            <a:ext cx="3417900" cy="704400"/>
          </a:xfrm>
          <a:prstGeom prst="roundRect">
            <a:avLst>
              <a:gd name="adj" fmla="val 25275"/>
            </a:avLst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15542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"/>
          </a:p>
        </p:txBody>
      </p:sp>
      <p:sp>
        <p:nvSpPr>
          <p:cNvPr id="84" name="Google Shape;84;p8"/>
          <p:cNvSpPr txBox="1">
            <a:spLocks noGrp="1"/>
          </p:cNvSpPr>
          <p:nvPr>
            <p:ph type="title"/>
          </p:nvPr>
        </p:nvSpPr>
        <p:spPr>
          <a:xfrm>
            <a:off x="272650" y="327125"/>
            <a:ext cx="3417900" cy="662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9pPr>
          </a:lstStyle>
          <a:p>
            <a:endParaRPr/>
          </a:p>
        </p:txBody>
      </p:sp>
      <p:sp>
        <p:nvSpPr>
          <p:cNvPr id="85" name="Google Shape;85;p8"/>
          <p:cNvSpPr/>
          <p:nvPr/>
        </p:nvSpPr>
        <p:spPr>
          <a:xfrm>
            <a:off x="3890600" y="284775"/>
            <a:ext cx="2688900" cy="704400"/>
          </a:xfrm>
          <a:prstGeom prst="ellipse">
            <a:avLst/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10972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"/>
          </a:p>
        </p:txBody>
      </p:sp>
      <p:sp>
        <p:nvSpPr>
          <p:cNvPr id="86" name="Google Shape;86;p8"/>
          <p:cNvSpPr txBox="1">
            <a:spLocks noGrp="1"/>
          </p:cNvSpPr>
          <p:nvPr>
            <p:ph type="subTitle" idx="3"/>
          </p:nvPr>
        </p:nvSpPr>
        <p:spPr>
          <a:xfrm>
            <a:off x="3890675" y="284775"/>
            <a:ext cx="2688900" cy="70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 b="1"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big ideas">
  <p:cSld name="SECTION_HEADER_2">
    <p:spTree>
      <p:nvGrpSpPr>
        <p:cNvPr id="1" name="Shape 6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" name="Google Shape;669;p72"/>
          <p:cNvSpPr/>
          <p:nvPr/>
        </p:nvSpPr>
        <p:spPr>
          <a:xfrm>
            <a:off x="0" y="1370900"/>
            <a:ext cx="3048000" cy="3772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  <p:sp>
        <p:nvSpPr>
          <p:cNvPr id="670" name="Google Shape;670;p7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71" name="Google Shape;671;p72"/>
          <p:cNvSpPr txBox="1">
            <a:spLocks noGrp="1"/>
          </p:cNvSpPr>
          <p:nvPr>
            <p:ph type="title"/>
          </p:nvPr>
        </p:nvSpPr>
        <p:spPr>
          <a:xfrm>
            <a:off x="408650" y="463000"/>
            <a:ext cx="83319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  <p:sp>
        <p:nvSpPr>
          <p:cNvPr id="672" name="Google Shape;672;p72"/>
          <p:cNvSpPr/>
          <p:nvPr/>
        </p:nvSpPr>
        <p:spPr>
          <a:xfrm>
            <a:off x="3048000" y="1370900"/>
            <a:ext cx="3048000" cy="3772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  <p:sp>
        <p:nvSpPr>
          <p:cNvPr id="673" name="Google Shape;673;p72"/>
          <p:cNvSpPr/>
          <p:nvPr/>
        </p:nvSpPr>
        <p:spPr>
          <a:xfrm>
            <a:off x="6096000" y="1370900"/>
            <a:ext cx="3048000" cy="3772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  <p:sp>
        <p:nvSpPr>
          <p:cNvPr id="674" name="Google Shape;674;p72"/>
          <p:cNvSpPr txBox="1">
            <a:spLocks noGrp="1"/>
          </p:cNvSpPr>
          <p:nvPr>
            <p:ph type="subTitle" idx="1"/>
          </p:nvPr>
        </p:nvSpPr>
        <p:spPr>
          <a:xfrm>
            <a:off x="338225" y="1677650"/>
            <a:ext cx="2321400" cy="69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675" name="Google Shape;675;p72"/>
          <p:cNvSpPr txBox="1">
            <a:spLocks noGrp="1"/>
          </p:cNvSpPr>
          <p:nvPr>
            <p:ph type="body" idx="2"/>
          </p:nvPr>
        </p:nvSpPr>
        <p:spPr>
          <a:xfrm>
            <a:off x="338225" y="2505325"/>
            <a:ext cx="2321400" cy="215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676" name="Google Shape;676;p72"/>
          <p:cNvSpPr txBox="1">
            <a:spLocks noGrp="1"/>
          </p:cNvSpPr>
          <p:nvPr>
            <p:ph type="subTitle" idx="3"/>
          </p:nvPr>
        </p:nvSpPr>
        <p:spPr>
          <a:xfrm>
            <a:off x="3411300" y="1677650"/>
            <a:ext cx="2321400" cy="69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677" name="Google Shape;677;p72"/>
          <p:cNvSpPr txBox="1">
            <a:spLocks noGrp="1"/>
          </p:cNvSpPr>
          <p:nvPr>
            <p:ph type="body" idx="4"/>
          </p:nvPr>
        </p:nvSpPr>
        <p:spPr>
          <a:xfrm>
            <a:off x="3411300" y="2505325"/>
            <a:ext cx="2321400" cy="215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678" name="Google Shape;678;p72"/>
          <p:cNvSpPr txBox="1">
            <a:spLocks noGrp="1"/>
          </p:cNvSpPr>
          <p:nvPr>
            <p:ph type="subTitle" idx="5"/>
          </p:nvPr>
        </p:nvSpPr>
        <p:spPr>
          <a:xfrm>
            <a:off x="6484375" y="1677650"/>
            <a:ext cx="2321400" cy="69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679" name="Google Shape;679;p72"/>
          <p:cNvSpPr txBox="1">
            <a:spLocks noGrp="1"/>
          </p:cNvSpPr>
          <p:nvPr>
            <p:ph type="body" idx="6"/>
          </p:nvPr>
        </p:nvSpPr>
        <p:spPr>
          <a:xfrm>
            <a:off x="6484375" y="2505325"/>
            <a:ext cx="2321400" cy="215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title, body and image">
  <p:cSld name="SECTION_HEADER_1">
    <p:spTree>
      <p:nvGrpSpPr>
        <p:cNvPr id="1" name="Shape 6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" name="Google Shape;681;p73"/>
          <p:cNvSpPr/>
          <p:nvPr/>
        </p:nvSpPr>
        <p:spPr>
          <a:xfrm>
            <a:off x="0" y="1374200"/>
            <a:ext cx="4569600" cy="376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  <p:sp>
        <p:nvSpPr>
          <p:cNvPr id="682" name="Google Shape;682;p7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83" name="Google Shape;683;p73"/>
          <p:cNvSpPr>
            <a:spLocks noGrp="1"/>
          </p:cNvSpPr>
          <p:nvPr>
            <p:ph type="pic" idx="2"/>
          </p:nvPr>
        </p:nvSpPr>
        <p:spPr>
          <a:xfrm>
            <a:off x="4569600" y="1374200"/>
            <a:ext cx="4574400" cy="3769200"/>
          </a:xfrm>
          <a:prstGeom prst="rect">
            <a:avLst/>
          </a:prstGeom>
          <a:noFill/>
          <a:ln>
            <a:noFill/>
          </a:ln>
        </p:spPr>
      </p:sp>
      <p:sp>
        <p:nvSpPr>
          <p:cNvPr id="684" name="Google Shape;684;p73"/>
          <p:cNvSpPr txBox="1">
            <a:spLocks noGrp="1"/>
          </p:cNvSpPr>
          <p:nvPr>
            <p:ph type="title"/>
          </p:nvPr>
        </p:nvSpPr>
        <p:spPr>
          <a:xfrm>
            <a:off x="408650" y="463000"/>
            <a:ext cx="83319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  <p:sp>
        <p:nvSpPr>
          <p:cNvPr id="685" name="Google Shape;685;p73"/>
          <p:cNvSpPr txBox="1">
            <a:spLocks noGrp="1"/>
          </p:cNvSpPr>
          <p:nvPr>
            <p:ph type="body" idx="1"/>
          </p:nvPr>
        </p:nvSpPr>
        <p:spPr>
          <a:xfrm>
            <a:off x="452100" y="1869650"/>
            <a:ext cx="3755400" cy="277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686" name="Google Shape;686;p73"/>
          <p:cNvSpPr txBox="1">
            <a:spLocks noGrp="1"/>
          </p:cNvSpPr>
          <p:nvPr>
            <p:ph type="body" idx="3"/>
          </p:nvPr>
        </p:nvSpPr>
        <p:spPr>
          <a:xfrm>
            <a:off x="433560" y="295600"/>
            <a:ext cx="1803300" cy="167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 sz="1400">
                <a:latin typeface="Lexend"/>
                <a:ea typeface="Lexend"/>
                <a:cs typeface="Lexend"/>
                <a:sym typeface="Lexend"/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image">
  <p:cSld name="SECTION_HEADER_1_1">
    <p:spTree>
      <p:nvGrpSpPr>
        <p:cNvPr id="1" name="Shape 6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" name="Google Shape;688;p7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89" name="Google Shape;689;p74"/>
          <p:cNvSpPr>
            <a:spLocks noGrp="1"/>
          </p:cNvSpPr>
          <p:nvPr>
            <p:ph type="pic" idx="2"/>
          </p:nvPr>
        </p:nvSpPr>
        <p:spPr>
          <a:xfrm>
            <a:off x="0" y="1374200"/>
            <a:ext cx="9144000" cy="3791400"/>
          </a:xfrm>
          <a:prstGeom prst="rect">
            <a:avLst/>
          </a:prstGeom>
          <a:noFill/>
          <a:ln>
            <a:noFill/>
          </a:ln>
        </p:spPr>
      </p:sp>
      <p:sp>
        <p:nvSpPr>
          <p:cNvPr id="690" name="Google Shape;690;p74"/>
          <p:cNvSpPr txBox="1">
            <a:spLocks noGrp="1"/>
          </p:cNvSpPr>
          <p:nvPr>
            <p:ph type="title"/>
          </p:nvPr>
        </p:nvSpPr>
        <p:spPr>
          <a:xfrm>
            <a:off x="408650" y="463000"/>
            <a:ext cx="83319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subtitle, body and image " type="tx">
  <p:cSld name="TITLE_AND_BODY">
    <p:spTree>
      <p:nvGrpSpPr>
        <p:cNvPr id="1" name="Shape 6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2" name="Google Shape;692;p7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93" name="Google Shape;693;p75"/>
          <p:cNvSpPr/>
          <p:nvPr/>
        </p:nvSpPr>
        <p:spPr>
          <a:xfrm>
            <a:off x="0" y="1370900"/>
            <a:ext cx="4907100" cy="3772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  <p:sp>
        <p:nvSpPr>
          <p:cNvPr id="694" name="Google Shape;694;p75"/>
          <p:cNvSpPr txBox="1">
            <a:spLocks noGrp="1"/>
          </p:cNvSpPr>
          <p:nvPr>
            <p:ph type="body" idx="1"/>
          </p:nvPr>
        </p:nvSpPr>
        <p:spPr>
          <a:xfrm>
            <a:off x="433560" y="295600"/>
            <a:ext cx="1803300" cy="167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 sz="1400">
                <a:latin typeface="Lexend"/>
                <a:ea typeface="Lexend"/>
                <a:cs typeface="Lexend"/>
                <a:sym typeface="Lexend"/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9pPr>
          </a:lstStyle>
          <a:p>
            <a:endParaRPr/>
          </a:p>
        </p:txBody>
      </p:sp>
      <p:sp>
        <p:nvSpPr>
          <p:cNvPr id="695" name="Google Shape;695;p75"/>
          <p:cNvSpPr txBox="1">
            <a:spLocks noGrp="1"/>
          </p:cNvSpPr>
          <p:nvPr>
            <p:ph type="subTitle" idx="2"/>
          </p:nvPr>
        </p:nvSpPr>
        <p:spPr>
          <a:xfrm>
            <a:off x="452100" y="1677650"/>
            <a:ext cx="3755400" cy="69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696" name="Google Shape;696;p75"/>
          <p:cNvSpPr txBox="1">
            <a:spLocks noGrp="1"/>
          </p:cNvSpPr>
          <p:nvPr>
            <p:ph type="body" idx="3"/>
          </p:nvPr>
        </p:nvSpPr>
        <p:spPr>
          <a:xfrm>
            <a:off x="452100" y="2505325"/>
            <a:ext cx="3755400" cy="215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697" name="Google Shape;697;p75"/>
          <p:cNvSpPr>
            <a:spLocks noGrp="1"/>
          </p:cNvSpPr>
          <p:nvPr>
            <p:ph type="pic" idx="4"/>
          </p:nvPr>
        </p:nvSpPr>
        <p:spPr>
          <a:xfrm>
            <a:off x="4907150" y="0"/>
            <a:ext cx="4236900" cy="5153400"/>
          </a:xfrm>
          <a:prstGeom prst="rect">
            <a:avLst/>
          </a:prstGeom>
          <a:noFill/>
          <a:ln>
            <a:noFill/>
          </a:ln>
        </p:spPr>
      </p:sp>
      <p:sp>
        <p:nvSpPr>
          <p:cNvPr id="698" name="Google Shape;698;p75"/>
          <p:cNvSpPr txBox="1">
            <a:spLocks noGrp="1"/>
          </p:cNvSpPr>
          <p:nvPr>
            <p:ph type="title"/>
          </p:nvPr>
        </p:nvSpPr>
        <p:spPr>
          <a:xfrm>
            <a:off x="408650" y="463000"/>
            <a:ext cx="4419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one column text">
  <p:cSld name="TITLE_AND_BODY_1">
    <p:spTree>
      <p:nvGrpSpPr>
        <p:cNvPr id="1" name="Shape 6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0" name="Google Shape;700;p7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01" name="Google Shape;701;p76"/>
          <p:cNvSpPr/>
          <p:nvPr/>
        </p:nvSpPr>
        <p:spPr>
          <a:xfrm>
            <a:off x="0" y="1370900"/>
            <a:ext cx="4907100" cy="3772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  <p:sp>
        <p:nvSpPr>
          <p:cNvPr id="702" name="Google Shape;702;p76"/>
          <p:cNvSpPr/>
          <p:nvPr/>
        </p:nvSpPr>
        <p:spPr>
          <a:xfrm>
            <a:off x="4909625" y="-100"/>
            <a:ext cx="42345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  <p:sp>
        <p:nvSpPr>
          <p:cNvPr id="703" name="Google Shape;703;p76"/>
          <p:cNvSpPr txBox="1">
            <a:spLocks noGrp="1"/>
          </p:cNvSpPr>
          <p:nvPr>
            <p:ph type="subTitle" idx="1"/>
          </p:nvPr>
        </p:nvSpPr>
        <p:spPr>
          <a:xfrm>
            <a:off x="452100" y="1677650"/>
            <a:ext cx="3755400" cy="69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704" name="Google Shape;704;p76"/>
          <p:cNvSpPr txBox="1">
            <a:spLocks noGrp="1"/>
          </p:cNvSpPr>
          <p:nvPr>
            <p:ph type="body" idx="2"/>
          </p:nvPr>
        </p:nvSpPr>
        <p:spPr>
          <a:xfrm>
            <a:off x="452100" y="2505325"/>
            <a:ext cx="3755400" cy="215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705" name="Google Shape;705;p76"/>
          <p:cNvSpPr txBox="1">
            <a:spLocks noGrp="1"/>
          </p:cNvSpPr>
          <p:nvPr>
            <p:ph type="body" idx="3"/>
          </p:nvPr>
        </p:nvSpPr>
        <p:spPr>
          <a:xfrm>
            <a:off x="433560" y="295600"/>
            <a:ext cx="1803300" cy="167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 sz="1400">
                <a:latin typeface="Lexend"/>
                <a:ea typeface="Lexend"/>
                <a:cs typeface="Lexend"/>
                <a:sym typeface="Lexend"/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9pPr>
          </a:lstStyle>
          <a:p>
            <a:endParaRPr/>
          </a:p>
        </p:txBody>
      </p:sp>
      <p:sp>
        <p:nvSpPr>
          <p:cNvPr id="706" name="Google Shape;706;p76"/>
          <p:cNvSpPr txBox="1">
            <a:spLocks noGrp="1"/>
          </p:cNvSpPr>
          <p:nvPr>
            <p:ph type="title"/>
          </p:nvPr>
        </p:nvSpPr>
        <p:spPr>
          <a:xfrm>
            <a:off x="408650" y="463000"/>
            <a:ext cx="4419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twoColTx">
  <p:cSld name="TITLE_AND_TWO_COLUMNS">
    <p:spTree>
      <p:nvGrpSpPr>
        <p:cNvPr id="1" name="Shape 7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" name="Google Shape;708;p7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709" name="Google Shape;709;p77"/>
          <p:cNvGrpSpPr/>
          <p:nvPr/>
        </p:nvGrpSpPr>
        <p:grpSpPr>
          <a:xfrm>
            <a:off x="-300" y="-104"/>
            <a:ext cx="9144304" cy="5143511"/>
            <a:chOff x="-300" y="-104"/>
            <a:chExt cx="9144304" cy="5143511"/>
          </a:xfrm>
        </p:grpSpPr>
        <p:sp>
          <p:nvSpPr>
            <p:cNvPr id="710" name="Google Shape;710;p77"/>
            <p:cNvSpPr/>
            <p:nvPr/>
          </p:nvSpPr>
          <p:spPr>
            <a:xfrm>
              <a:off x="0" y="4635807"/>
              <a:ext cx="507300" cy="507600"/>
            </a:xfrm>
            <a:prstGeom prst="rect">
              <a:avLst/>
            </a:prstGeom>
            <a:solidFill>
              <a:schemeClr val="accen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11" name="Google Shape;711;p77"/>
            <p:cNvSpPr/>
            <p:nvPr/>
          </p:nvSpPr>
          <p:spPr>
            <a:xfrm rot="-5400000">
              <a:off x="1523553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" name="Google Shape;712;p77"/>
            <p:cNvSpPr/>
            <p:nvPr/>
          </p:nvSpPr>
          <p:spPr>
            <a:xfrm rot="-5400000">
              <a:off x="507453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" name="Google Shape;713;p77"/>
            <p:cNvSpPr/>
            <p:nvPr/>
          </p:nvSpPr>
          <p:spPr>
            <a:xfrm rot="-5400000">
              <a:off x="1015503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14" name="Google Shape;714;p77"/>
            <p:cNvSpPr/>
            <p:nvPr/>
          </p:nvSpPr>
          <p:spPr>
            <a:xfrm rot="-5400000">
              <a:off x="2031603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15" name="Google Shape;715;p77"/>
            <p:cNvSpPr/>
            <p:nvPr/>
          </p:nvSpPr>
          <p:spPr>
            <a:xfrm rot="-5400000">
              <a:off x="3555754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6" name="Google Shape;716;p77"/>
            <p:cNvSpPr/>
            <p:nvPr/>
          </p:nvSpPr>
          <p:spPr>
            <a:xfrm rot="-5400000">
              <a:off x="2539653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7" name="Google Shape;717;p77"/>
            <p:cNvSpPr/>
            <p:nvPr/>
          </p:nvSpPr>
          <p:spPr>
            <a:xfrm rot="-5400000">
              <a:off x="3047704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18" name="Google Shape;718;p77"/>
            <p:cNvSpPr/>
            <p:nvPr/>
          </p:nvSpPr>
          <p:spPr>
            <a:xfrm rot="-5400000">
              <a:off x="4063804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19" name="Google Shape;719;p77"/>
            <p:cNvSpPr/>
            <p:nvPr/>
          </p:nvSpPr>
          <p:spPr>
            <a:xfrm rot="-5400000">
              <a:off x="4571854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0" name="Google Shape;720;p77"/>
            <p:cNvSpPr/>
            <p:nvPr/>
          </p:nvSpPr>
          <p:spPr>
            <a:xfrm rot="-5400000">
              <a:off x="5079904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21" name="Google Shape;721;p77"/>
            <p:cNvSpPr/>
            <p:nvPr/>
          </p:nvSpPr>
          <p:spPr>
            <a:xfrm rot="-5400000">
              <a:off x="5587954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2" name="Google Shape;722;p77"/>
            <p:cNvSpPr/>
            <p:nvPr/>
          </p:nvSpPr>
          <p:spPr>
            <a:xfrm rot="-5400000">
              <a:off x="6096004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23" name="Google Shape;723;p77"/>
            <p:cNvSpPr/>
            <p:nvPr/>
          </p:nvSpPr>
          <p:spPr>
            <a:xfrm rot="-5400000">
              <a:off x="6604054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4" name="Google Shape;724;p77"/>
            <p:cNvSpPr/>
            <p:nvPr/>
          </p:nvSpPr>
          <p:spPr>
            <a:xfrm rot="-5400000">
              <a:off x="7112104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25" name="Google Shape;725;p77"/>
            <p:cNvSpPr/>
            <p:nvPr/>
          </p:nvSpPr>
          <p:spPr>
            <a:xfrm rot="-5400000">
              <a:off x="7620154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6" name="Google Shape;726;p77"/>
            <p:cNvSpPr/>
            <p:nvPr/>
          </p:nvSpPr>
          <p:spPr>
            <a:xfrm rot="-5400000">
              <a:off x="8128204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27" name="Google Shape;727;p77"/>
            <p:cNvSpPr/>
            <p:nvPr/>
          </p:nvSpPr>
          <p:spPr>
            <a:xfrm rot="-5400000">
              <a:off x="8636254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8" name="Google Shape;728;p77"/>
            <p:cNvSpPr/>
            <p:nvPr/>
          </p:nvSpPr>
          <p:spPr>
            <a:xfrm>
              <a:off x="-300" y="1030152"/>
              <a:ext cx="507900" cy="515100"/>
            </a:xfrm>
            <a:prstGeom prst="rect">
              <a:avLst/>
            </a:prstGeom>
            <a:solidFill>
              <a:schemeClr val="accent1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9" name="Google Shape;729;p77"/>
            <p:cNvSpPr/>
            <p:nvPr/>
          </p:nvSpPr>
          <p:spPr>
            <a:xfrm>
              <a:off x="-300" y="0"/>
              <a:ext cx="507900" cy="515100"/>
            </a:xfrm>
            <a:prstGeom prst="rect">
              <a:avLst/>
            </a:prstGeom>
            <a:solidFill>
              <a:schemeClr val="accent1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0" name="Google Shape;730;p77"/>
            <p:cNvSpPr/>
            <p:nvPr/>
          </p:nvSpPr>
          <p:spPr>
            <a:xfrm>
              <a:off x="-300" y="504275"/>
              <a:ext cx="507900" cy="525900"/>
            </a:xfrm>
            <a:prstGeom prst="rect">
              <a:avLst/>
            </a:prstGeom>
            <a:solidFill>
              <a:schemeClr val="accen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31" name="Google Shape;731;p77"/>
            <p:cNvSpPr/>
            <p:nvPr/>
          </p:nvSpPr>
          <p:spPr>
            <a:xfrm>
              <a:off x="-300" y="1545228"/>
              <a:ext cx="507900" cy="515100"/>
            </a:xfrm>
            <a:prstGeom prst="rect">
              <a:avLst/>
            </a:prstGeom>
            <a:solidFill>
              <a:schemeClr val="accen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32" name="Google Shape;732;p77"/>
            <p:cNvSpPr/>
            <p:nvPr/>
          </p:nvSpPr>
          <p:spPr>
            <a:xfrm>
              <a:off x="-300" y="3090456"/>
              <a:ext cx="507900" cy="515100"/>
            </a:xfrm>
            <a:prstGeom prst="rect">
              <a:avLst/>
            </a:prstGeom>
            <a:solidFill>
              <a:schemeClr val="accent1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3" name="Google Shape;733;p77"/>
            <p:cNvSpPr/>
            <p:nvPr/>
          </p:nvSpPr>
          <p:spPr>
            <a:xfrm>
              <a:off x="-300" y="2060304"/>
              <a:ext cx="507900" cy="515100"/>
            </a:xfrm>
            <a:prstGeom prst="rect">
              <a:avLst/>
            </a:prstGeom>
            <a:solidFill>
              <a:schemeClr val="accent1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4" name="Google Shape;734;p77"/>
            <p:cNvSpPr/>
            <p:nvPr/>
          </p:nvSpPr>
          <p:spPr>
            <a:xfrm>
              <a:off x="-300" y="2575380"/>
              <a:ext cx="507900" cy="515100"/>
            </a:xfrm>
            <a:prstGeom prst="rect">
              <a:avLst/>
            </a:prstGeom>
            <a:solidFill>
              <a:schemeClr val="accen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35" name="Google Shape;735;p77"/>
            <p:cNvSpPr/>
            <p:nvPr/>
          </p:nvSpPr>
          <p:spPr>
            <a:xfrm>
              <a:off x="-300" y="3605532"/>
              <a:ext cx="507900" cy="515100"/>
            </a:xfrm>
            <a:prstGeom prst="rect">
              <a:avLst/>
            </a:prstGeom>
            <a:solidFill>
              <a:schemeClr val="accen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36" name="Google Shape;736;p77"/>
            <p:cNvSpPr/>
            <p:nvPr/>
          </p:nvSpPr>
          <p:spPr>
            <a:xfrm>
              <a:off x="-300" y="4120608"/>
              <a:ext cx="507900" cy="515100"/>
            </a:xfrm>
            <a:prstGeom prst="rect">
              <a:avLst/>
            </a:prstGeom>
            <a:solidFill>
              <a:schemeClr val="accent1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7" name="Google Shape;737;p77"/>
            <p:cNvSpPr/>
            <p:nvPr/>
          </p:nvSpPr>
          <p:spPr>
            <a:xfrm>
              <a:off x="507600" y="57"/>
              <a:ext cx="507300" cy="507600"/>
            </a:xfrm>
            <a:prstGeom prst="rect">
              <a:avLst/>
            </a:prstGeom>
            <a:solidFill>
              <a:schemeClr val="accen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38" name="Google Shape;738;p77"/>
            <p:cNvSpPr/>
            <p:nvPr/>
          </p:nvSpPr>
          <p:spPr>
            <a:xfrm rot="-5400000">
              <a:off x="2031153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" name="Google Shape;739;p77"/>
            <p:cNvSpPr/>
            <p:nvPr/>
          </p:nvSpPr>
          <p:spPr>
            <a:xfrm rot="-5400000">
              <a:off x="1015053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" name="Google Shape;740;p77"/>
            <p:cNvSpPr/>
            <p:nvPr/>
          </p:nvSpPr>
          <p:spPr>
            <a:xfrm rot="-5400000">
              <a:off x="1523103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41" name="Google Shape;741;p77"/>
            <p:cNvSpPr/>
            <p:nvPr/>
          </p:nvSpPr>
          <p:spPr>
            <a:xfrm rot="-5400000">
              <a:off x="2539203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42" name="Google Shape;742;p77"/>
            <p:cNvSpPr/>
            <p:nvPr/>
          </p:nvSpPr>
          <p:spPr>
            <a:xfrm rot="-5400000">
              <a:off x="4063354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3" name="Google Shape;743;p77"/>
            <p:cNvSpPr/>
            <p:nvPr/>
          </p:nvSpPr>
          <p:spPr>
            <a:xfrm rot="-5400000">
              <a:off x="3047253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4" name="Google Shape;744;p77"/>
            <p:cNvSpPr/>
            <p:nvPr/>
          </p:nvSpPr>
          <p:spPr>
            <a:xfrm rot="-5400000">
              <a:off x="3555304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45" name="Google Shape;745;p77"/>
            <p:cNvSpPr/>
            <p:nvPr/>
          </p:nvSpPr>
          <p:spPr>
            <a:xfrm rot="-5400000">
              <a:off x="4571404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46" name="Google Shape;746;p77"/>
            <p:cNvSpPr/>
            <p:nvPr/>
          </p:nvSpPr>
          <p:spPr>
            <a:xfrm rot="-5400000">
              <a:off x="5079454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7" name="Google Shape;747;p77"/>
            <p:cNvSpPr/>
            <p:nvPr/>
          </p:nvSpPr>
          <p:spPr>
            <a:xfrm rot="-5400000">
              <a:off x="5587504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48" name="Google Shape;748;p77"/>
            <p:cNvSpPr/>
            <p:nvPr/>
          </p:nvSpPr>
          <p:spPr>
            <a:xfrm rot="-5400000">
              <a:off x="6095554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77"/>
            <p:cNvSpPr/>
            <p:nvPr/>
          </p:nvSpPr>
          <p:spPr>
            <a:xfrm rot="-5400000">
              <a:off x="6603604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50" name="Google Shape;750;p77"/>
            <p:cNvSpPr/>
            <p:nvPr/>
          </p:nvSpPr>
          <p:spPr>
            <a:xfrm rot="-5400000">
              <a:off x="7111654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" name="Google Shape;751;p77"/>
            <p:cNvSpPr/>
            <p:nvPr/>
          </p:nvSpPr>
          <p:spPr>
            <a:xfrm rot="-5400000">
              <a:off x="7619704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52" name="Google Shape;752;p77"/>
            <p:cNvSpPr/>
            <p:nvPr/>
          </p:nvSpPr>
          <p:spPr>
            <a:xfrm rot="-5400000">
              <a:off x="8127754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" name="Google Shape;753;p77"/>
            <p:cNvSpPr/>
            <p:nvPr/>
          </p:nvSpPr>
          <p:spPr>
            <a:xfrm rot="-5400000">
              <a:off x="8635804" y="-238"/>
              <a:ext cx="507600" cy="507900"/>
            </a:xfrm>
            <a:prstGeom prst="rect">
              <a:avLst/>
            </a:prstGeom>
            <a:solidFill>
              <a:schemeClr val="accen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54" name="Google Shape;754;p77"/>
            <p:cNvSpPr/>
            <p:nvPr/>
          </p:nvSpPr>
          <p:spPr>
            <a:xfrm rot="10800000">
              <a:off x="8636100" y="3605532"/>
              <a:ext cx="507900" cy="515100"/>
            </a:xfrm>
            <a:prstGeom prst="rect">
              <a:avLst/>
            </a:prstGeom>
            <a:solidFill>
              <a:schemeClr val="accent1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77"/>
            <p:cNvSpPr/>
            <p:nvPr/>
          </p:nvSpPr>
          <p:spPr>
            <a:xfrm rot="10800000">
              <a:off x="8636100" y="4120608"/>
              <a:ext cx="507900" cy="515100"/>
            </a:xfrm>
            <a:prstGeom prst="rect">
              <a:avLst/>
            </a:prstGeom>
            <a:solidFill>
              <a:schemeClr val="accen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56" name="Google Shape;756;p77"/>
            <p:cNvSpPr/>
            <p:nvPr/>
          </p:nvSpPr>
          <p:spPr>
            <a:xfrm rot="10800000">
              <a:off x="8636100" y="3090456"/>
              <a:ext cx="507900" cy="515100"/>
            </a:xfrm>
            <a:prstGeom prst="rect">
              <a:avLst/>
            </a:prstGeom>
            <a:solidFill>
              <a:schemeClr val="accen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57" name="Google Shape;757;p77"/>
            <p:cNvSpPr/>
            <p:nvPr/>
          </p:nvSpPr>
          <p:spPr>
            <a:xfrm rot="10800000">
              <a:off x="8636100" y="1545228"/>
              <a:ext cx="507900" cy="515100"/>
            </a:xfrm>
            <a:prstGeom prst="rect">
              <a:avLst/>
            </a:prstGeom>
            <a:solidFill>
              <a:schemeClr val="accent1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" name="Google Shape;758;p77"/>
            <p:cNvSpPr/>
            <p:nvPr/>
          </p:nvSpPr>
          <p:spPr>
            <a:xfrm rot="10800000">
              <a:off x="8636100" y="2575380"/>
              <a:ext cx="507900" cy="515100"/>
            </a:xfrm>
            <a:prstGeom prst="rect">
              <a:avLst/>
            </a:prstGeom>
            <a:solidFill>
              <a:schemeClr val="accent1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" name="Google Shape;759;p77"/>
            <p:cNvSpPr/>
            <p:nvPr/>
          </p:nvSpPr>
          <p:spPr>
            <a:xfrm rot="10800000">
              <a:off x="8636100" y="2060304"/>
              <a:ext cx="507900" cy="515100"/>
            </a:xfrm>
            <a:prstGeom prst="rect">
              <a:avLst/>
            </a:prstGeom>
            <a:solidFill>
              <a:schemeClr val="accen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60" name="Google Shape;760;p77"/>
            <p:cNvSpPr/>
            <p:nvPr/>
          </p:nvSpPr>
          <p:spPr>
            <a:xfrm rot="10800000">
              <a:off x="8636100" y="1030152"/>
              <a:ext cx="507900" cy="515100"/>
            </a:xfrm>
            <a:prstGeom prst="rect">
              <a:avLst/>
            </a:prstGeom>
            <a:solidFill>
              <a:schemeClr val="accen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61" name="Google Shape;761;p77"/>
            <p:cNvSpPr/>
            <p:nvPr/>
          </p:nvSpPr>
          <p:spPr>
            <a:xfrm rot="10800000">
              <a:off x="8636100" y="504275"/>
              <a:ext cx="507900" cy="525900"/>
            </a:xfrm>
            <a:prstGeom prst="rect">
              <a:avLst/>
            </a:prstGeom>
            <a:solidFill>
              <a:schemeClr val="accent1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62" name="Google Shape;762;p77"/>
          <p:cNvSpPr txBox="1">
            <a:spLocks noGrp="1"/>
          </p:cNvSpPr>
          <p:nvPr>
            <p:ph type="title"/>
          </p:nvPr>
        </p:nvSpPr>
        <p:spPr>
          <a:xfrm>
            <a:off x="1241550" y="2010150"/>
            <a:ext cx="6660900" cy="11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TITLE_AND_TWO_COLUMNS_1">
    <p:spTree>
      <p:nvGrpSpPr>
        <p:cNvPr id="1" name="Shape 7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4" name="Google Shape;764;p7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765" name="Google Shape;765;p78"/>
          <p:cNvGrpSpPr/>
          <p:nvPr/>
        </p:nvGrpSpPr>
        <p:grpSpPr>
          <a:xfrm>
            <a:off x="-300" y="-104"/>
            <a:ext cx="9144304" cy="5143511"/>
            <a:chOff x="-300" y="-104"/>
            <a:chExt cx="9144304" cy="5143511"/>
          </a:xfrm>
        </p:grpSpPr>
        <p:sp>
          <p:nvSpPr>
            <p:cNvPr id="766" name="Google Shape;766;p78"/>
            <p:cNvSpPr/>
            <p:nvPr/>
          </p:nvSpPr>
          <p:spPr>
            <a:xfrm>
              <a:off x="0" y="4635807"/>
              <a:ext cx="507300" cy="507600"/>
            </a:xfrm>
            <a:prstGeom prst="rect">
              <a:avLst/>
            </a:prstGeom>
            <a:solidFill>
              <a:schemeClr val="accen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67" name="Google Shape;767;p78"/>
            <p:cNvSpPr/>
            <p:nvPr/>
          </p:nvSpPr>
          <p:spPr>
            <a:xfrm rot="-5400000">
              <a:off x="1523553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" name="Google Shape;768;p78"/>
            <p:cNvSpPr/>
            <p:nvPr/>
          </p:nvSpPr>
          <p:spPr>
            <a:xfrm rot="-5400000">
              <a:off x="507453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" name="Google Shape;769;p78"/>
            <p:cNvSpPr/>
            <p:nvPr/>
          </p:nvSpPr>
          <p:spPr>
            <a:xfrm rot="-5400000">
              <a:off x="1015503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70" name="Google Shape;770;p78"/>
            <p:cNvSpPr/>
            <p:nvPr/>
          </p:nvSpPr>
          <p:spPr>
            <a:xfrm rot="-5400000">
              <a:off x="2031603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71" name="Google Shape;771;p78"/>
            <p:cNvSpPr/>
            <p:nvPr/>
          </p:nvSpPr>
          <p:spPr>
            <a:xfrm rot="-5400000">
              <a:off x="3555754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" name="Google Shape;772;p78"/>
            <p:cNvSpPr/>
            <p:nvPr/>
          </p:nvSpPr>
          <p:spPr>
            <a:xfrm rot="-5400000">
              <a:off x="2539653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" name="Google Shape;773;p78"/>
            <p:cNvSpPr/>
            <p:nvPr/>
          </p:nvSpPr>
          <p:spPr>
            <a:xfrm rot="-5400000">
              <a:off x="3047704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74" name="Google Shape;774;p78"/>
            <p:cNvSpPr/>
            <p:nvPr/>
          </p:nvSpPr>
          <p:spPr>
            <a:xfrm rot="-5400000">
              <a:off x="4063804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75" name="Google Shape;775;p78"/>
            <p:cNvSpPr/>
            <p:nvPr/>
          </p:nvSpPr>
          <p:spPr>
            <a:xfrm rot="-5400000">
              <a:off x="4571854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" name="Google Shape;776;p78"/>
            <p:cNvSpPr/>
            <p:nvPr/>
          </p:nvSpPr>
          <p:spPr>
            <a:xfrm rot="-5400000">
              <a:off x="5079904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77" name="Google Shape;777;p78"/>
            <p:cNvSpPr/>
            <p:nvPr/>
          </p:nvSpPr>
          <p:spPr>
            <a:xfrm rot="-5400000">
              <a:off x="5587954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" name="Google Shape;778;p78"/>
            <p:cNvSpPr/>
            <p:nvPr/>
          </p:nvSpPr>
          <p:spPr>
            <a:xfrm rot="-5400000">
              <a:off x="6096004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79" name="Google Shape;779;p78"/>
            <p:cNvSpPr/>
            <p:nvPr/>
          </p:nvSpPr>
          <p:spPr>
            <a:xfrm rot="-5400000">
              <a:off x="6604054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78"/>
            <p:cNvSpPr/>
            <p:nvPr/>
          </p:nvSpPr>
          <p:spPr>
            <a:xfrm rot="-5400000">
              <a:off x="7112104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81" name="Google Shape;781;p78"/>
            <p:cNvSpPr/>
            <p:nvPr/>
          </p:nvSpPr>
          <p:spPr>
            <a:xfrm rot="-5400000">
              <a:off x="7620154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782;p78"/>
            <p:cNvSpPr/>
            <p:nvPr/>
          </p:nvSpPr>
          <p:spPr>
            <a:xfrm rot="-5400000">
              <a:off x="8128204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83" name="Google Shape;783;p78"/>
            <p:cNvSpPr/>
            <p:nvPr/>
          </p:nvSpPr>
          <p:spPr>
            <a:xfrm rot="-5400000">
              <a:off x="8636254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78"/>
            <p:cNvSpPr/>
            <p:nvPr/>
          </p:nvSpPr>
          <p:spPr>
            <a:xfrm>
              <a:off x="-300" y="1030152"/>
              <a:ext cx="507900" cy="515100"/>
            </a:xfrm>
            <a:prstGeom prst="rect">
              <a:avLst/>
            </a:prstGeom>
            <a:solidFill>
              <a:schemeClr val="accent1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78"/>
            <p:cNvSpPr/>
            <p:nvPr/>
          </p:nvSpPr>
          <p:spPr>
            <a:xfrm>
              <a:off x="-300" y="0"/>
              <a:ext cx="507900" cy="515100"/>
            </a:xfrm>
            <a:prstGeom prst="rect">
              <a:avLst/>
            </a:prstGeom>
            <a:solidFill>
              <a:schemeClr val="accent1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78"/>
            <p:cNvSpPr/>
            <p:nvPr/>
          </p:nvSpPr>
          <p:spPr>
            <a:xfrm>
              <a:off x="-300" y="504275"/>
              <a:ext cx="507900" cy="525900"/>
            </a:xfrm>
            <a:prstGeom prst="rect">
              <a:avLst/>
            </a:prstGeom>
            <a:solidFill>
              <a:schemeClr val="accen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87" name="Google Shape;787;p78"/>
            <p:cNvSpPr/>
            <p:nvPr/>
          </p:nvSpPr>
          <p:spPr>
            <a:xfrm>
              <a:off x="-300" y="1545228"/>
              <a:ext cx="507900" cy="515100"/>
            </a:xfrm>
            <a:prstGeom prst="rect">
              <a:avLst/>
            </a:prstGeom>
            <a:solidFill>
              <a:schemeClr val="accen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88" name="Google Shape;788;p78"/>
            <p:cNvSpPr/>
            <p:nvPr/>
          </p:nvSpPr>
          <p:spPr>
            <a:xfrm>
              <a:off x="-300" y="3090456"/>
              <a:ext cx="507900" cy="515100"/>
            </a:xfrm>
            <a:prstGeom prst="rect">
              <a:avLst/>
            </a:prstGeom>
            <a:solidFill>
              <a:schemeClr val="accent1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78"/>
            <p:cNvSpPr/>
            <p:nvPr/>
          </p:nvSpPr>
          <p:spPr>
            <a:xfrm>
              <a:off x="-300" y="2060304"/>
              <a:ext cx="507900" cy="515100"/>
            </a:xfrm>
            <a:prstGeom prst="rect">
              <a:avLst/>
            </a:prstGeom>
            <a:solidFill>
              <a:schemeClr val="accent1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78"/>
            <p:cNvSpPr/>
            <p:nvPr/>
          </p:nvSpPr>
          <p:spPr>
            <a:xfrm>
              <a:off x="-300" y="2575380"/>
              <a:ext cx="507900" cy="515100"/>
            </a:xfrm>
            <a:prstGeom prst="rect">
              <a:avLst/>
            </a:prstGeom>
            <a:solidFill>
              <a:schemeClr val="accen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91" name="Google Shape;791;p78"/>
            <p:cNvSpPr/>
            <p:nvPr/>
          </p:nvSpPr>
          <p:spPr>
            <a:xfrm>
              <a:off x="-300" y="3605532"/>
              <a:ext cx="507900" cy="515100"/>
            </a:xfrm>
            <a:prstGeom prst="rect">
              <a:avLst/>
            </a:prstGeom>
            <a:solidFill>
              <a:schemeClr val="accen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92" name="Google Shape;792;p78"/>
            <p:cNvSpPr/>
            <p:nvPr/>
          </p:nvSpPr>
          <p:spPr>
            <a:xfrm>
              <a:off x="-300" y="4120608"/>
              <a:ext cx="507900" cy="515100"/>
            </a:xfrm>
            <a:prstGeom prst="rect">
              <a:avLst/>
            </a:prstGeom>
            <a:solidFill>
              <a:schemeClr val="accent1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78"/>
            <p:cNvSpPr/>
            <p:nvPr/>
          </p:nvSpPr>
          <p:spPr>
            <a:xfrm>
              <a:off x="507600" y="57"/>
              <a:ext cx="507300" cy="507600"/>
            </a:xfrm>
            <a:prstGeom prst="rect">
              <a:avLst/>
            </a:prstGeom>
            <a:solidFill>
              <a:schemeClr val="accen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94" name="Google Shape;794;p78"/>
            <p:cNvSpPr/>
            <p:nvPr/>
          </p:nvSpPr>
          <p:spPr>
            <a:xfrm rot="-5400000">
              <a:off x="2031153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78"/>
            <p:cNvSpPr/>
            <p:nvPr/>
          </p:nvSpPr>
          <p:spPr>
            <a:xfrm rot="-5400000">
              <a:off x="1015053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78"/>
            <p:cNvSpPr/>
            <p:nvPr/>
          </p:nvSpPr>
          <p:spPr>
            <a:xfrm rot="-5400000">
              <a:off x="1523103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97" name="Google Shape;797;p78"/>
            <p:cNvSpPr/>
            <p:nvPr/>
          </p:nvSpPr>
          <p:spPr>
            <a:xfrm rot="-5400000">
              <a:off x="2539203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98" name="Google Shape;798;p78"/>
            <p:cNvSpPr/>
            <p:nvPr/>
          </p:nvSpPr>
          <p:spPr>
            <a:xfrm rot="-5400000">
              <a:off x="4063354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78"/>
            <p:cNvSpPr/>
            <p:nvPr/>
          </p:nvSpPr>
          <p:spPr>
            <a:xfrm rot="-5400000">
              <a:off x="3047253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78"/>
            <p:cNvSpPr/>
            <p:nvPr/>
          </p:nvSpPr>
          <p:spPr>
            <a:xfrm rot="-5400000">
              <a:off x="3555304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801" name="Google Shape;801;p78"/>
            <p:cNvSpPr/>
            <p:nvPr/>
          </p:nvSpPr>
          <p:spPr>
            <a:xfrm rot="-5400000">
              <a:off x="4571404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802" name="Google Shape;802;p78"/>
            <p:cNvSpPr/>
            <p:nvPr/>
          </p:nvSpPr>
          <p:spPr>
            <a:xfrm rot="-5400000">
              <a:off x="5079454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78"/>
            <p:cNvSpPr/>
            <p:nvPr/>
          </p:nvSpPr>
          <p:spPr>
            <a:xfrm rot="-5400000">
              <a:off x="5587504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804" name="Google Shape;804;p78"/>
            <p:cNvSpPr/>
            <p:nvPr/>
          </p:nvSpPr>
          <p:spPr>
            <a:xfrm rot="-5400000">
              <a:off x="6095554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78"/>
            <p:cNvSpPr/>
            <p:nvPr/>
          </p:nvSpPr>
          <p:spPr>
            <a:xfrm rot="-5400000">
              <a:off x="6603604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806" name="Google Shape;806;p78"/>
            <p:cNvSpPr/>
            <p:nvPr/>
          </p:nvSpPr>
          <p:spPr>
            <a:xfrm rot="-5400000">
              <a:off x="7111654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78"/>
            <p:cNvSpPr/>
            <p:nvPr/>
          </p:nvSpPr>
          <p:spPr>
            <a:xfrm rot="-5400000">
              <a:off x="7619704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808" name="Google Shape;808;p78"/>
            <p:cNvSpPr/>
            <p:nvPr/>
          </p:nvSpPr>
          <p:spPr>
            <a:xfrm rot="-5400000">
              <a:off x="8127754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78"/>
            <p:cNvSpPr/>
            <p:nvPr/>
          </p:nvSpPr>
          <p:spPr>
            <a:xfrm rot="-5400000">
              <a:off x="8635804" y="-238"/>
              <a:ext cx="507600" cy="507900"/>
            </a:xfrm>
            <a:prstGeom prst="rect">
              <a:avLst/>
            </a:prstGeom>
            <a:solidFill>
              <a:schemeClr val="accen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810" name="Google Shape;810;p78"/>
            <p:cNvSpPr/>
            <p:nvPr/>
          </p:nvSpPr>
          <p:spPr>
            <a:xfrm rot="10800000">
              <a:off x="8636100" y="3605532"/>
              <a:ext cx="507900" cy="515100"/>
            </a:xfrm>
            <a:prstGeom prst="rect">
              <a:avLst/>
            </a:prstGeom>
            <a:solidFill>
              <a:schemeClr val="accent1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78"/>
            <p:cNvSpPr/>
            <p:nvPr/>
          </p:nvSpPr>
          <p:spPr>
            <a:xfrm rot="10800000">
              <a:off x="8636100" y="4120608"/>
              <a:ext cx="507900" cy="515100"/>
            </a:xfrm>
            <a:prstGeom prst="rect">
              <a:avLst/>
            </a:prstGeom>
            <a:solidFill>
              <a:schemeClr val="accen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812" name="Google Shape;812;p78"/>
            <p:cNvSpPr/>
            <p:nvPr/>
          </p:nvSpPr>
          <p:spPr>
            <a:xfrm rot="10800000">
              <a:off x="8636100" y="3090456"/>
              <a:ext cx="507900" cy="515100"/>
            </a:xfrm>
            <a:prstGeom prst="rect">
              <a:avLst/>
            </a:prstGeom>
            <a:solidFill>
              <a:schemeClr val="accen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813" name="Google Shape;813;p78"/>
            <p:cNvSpPr/>
            <p:nvPr/>
          </p:nvSpPr>
          <p:spPr>
            <a:xfrm rot="10800000">
              <a:off x="8636100" y="1545228"/>
              <a:ext cx="507900" cy="515100"/>
            </a:xfrm>
            <a:prstGeom prst="rect">
              <a:avLst/>
            </a:prstGeom>
            <a:solidFill>
              <a:schemeClr val="accent1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78"/>
            <p:cNvSpPr/>
            <p:nvPr/>
          </p:nvSpPr>
          <p:spPr>
            <a:xfrm rot="10800000">
              <a:off x="8636100" y="2575380"/>
              <a:ext cx="507900" cy="515100"/>
            </a:xfrm>
            <a:prstGeom prst="rect">
              <a:avLst/>
            </a:prstGeom>
            <a:solidFill>
              <a:schemeClr val="accent1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78"/>
            <p:cNvSpPr/>
            <p:nvPr/>
          </p:nvSpPr>
          <p:spPr>
            <a:xfrm rot="10800000">
              <a:off x="8636100" y="2060304"/>
              <a:ext cx="507900" cy="515100"/>
            </a:xfrm>
            <a:prstGeom prst="rect">
              <a:avLst/>
            </a:prstGeom>
            <a:solidFill>
              <a:schemeClr val="accen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816" name="Google Shape;816;p78"/>
            <p:cNvSpPr/>
            <p:nvPr/>
          </p:nvSpPr>
          <p:spPr>
            <a:xfrm rot="10800000">
              <a:off x="8636100" y="1030152"/>
              <a:ext cx="507900" cy="515100"/>
            </a:xfrm>
            <a:prstGeom prst="rect">
              <a:avLst/>
            </a:prstGeom>
            <a:solidFill>
              <a:schemeClr val="accen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817" name="Google Shape;817;p78"/>
            <p:cNvSpPr/>
            <p:nvPr/>
          </p:nvSpPr>
          <p:spPr>
            <a:xfrm rot="10800000">
              <a:off x="8636100" y="504275"/>
              <a:ext cx="507900" cy="525900"/>
            </a:xfrm>
            <a:prstGeom prst="rect">
              <a:avLst/>
            </a:prstGeom>
            <a:solidFill>
              <a:schemeClr val="accent1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18" name="Google Shape;818;p78"/>
          <p:cNvSpPr txBox="1">
            <a:spLocks noGrp="1"/>
          </p:cNvSpPr>
          <p:nvPr>
            <p:ph type="title"/>
          </p:nvPr>
        </p:nvSpPr>
        <p:spPr>
          <a:xfrm>
            <a:off x="1319000" y="942200"/>
            <a:ext cx="6660900" cy="11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819" name="Google Shape;819;p78"/>
          <p:cNvSpPr txBox="1">
            <a:spLocks noGrp="1"/>
          </p:cNvSpPr>
          <p:nvPr>
            <p:ph type="body" idx="1"/>
          </p:nvPr>
        </p:nvSpPr>
        <p:spPr>
          <a:xfrm>
            <a:off x="885050" y="2505325"/>
            <a:ext cx="7528800" cy="172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 1">
  <p:cSld name="TITLE_ONLY_3">
    <p:spTree>
      <p:nvGrpSpPr>
        <p:cNvPr id="1" name="Shape 8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" name="Google Shape;821;p7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822" name="Google Shape;822;p79"/>
          <p:cNvGrpSpPr/>
          <p:nvPr/>
        </p:nvGrpSpPr>
        <p:grpSpPr>
          <a:xfrm>
            <a:off x="0" y="-125"/>
            <a:ext cx="9144300" cy="5143500"/>
            <a:chOff x="0" y="-125"/>
            <a:chExt cx="9144300" cy="5143500"/>
          </a:xfrm>
        </p:grpSpPr>
        <p:sp>
          <p:nvSpPr>
            <p:cNvPr id="823" name="Google Shape;823;p79"/>
            <p:cNvSpPr/>
            <p:nvPr/>
          </p:nvSpPr>
          <p:spPr>
            <a:xfrm>
              <a:off x="0" y="0"/>
              <a:ext cx="91440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824" name="Google Shape;824;p79"/>
            <p:cNvSpPr/>
            <p:nvPr/>
          </p:nvSpPr>
          <p:spPr>
            <a:xfrm>
              <a:off x="0" y="5051800"/>
              <a:ext cx="91440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825" name="Google Shape;825;p79"/>
            <p:cNvSpPr/>
            <p:nvPr/>
          </p:nvSpPr>
          <p:spPr>
            <a:xfrm rot="-5400000">
              <a:off x="-2526000" y="2525875"/>
              <a:ext cx="51435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826" name="Google Shape;826;p79"/>
            <p:cNvSpPr/>
            <p:nvPr/>
          </p:nvSpPr>
          <p:spPr>
            <a:xfrm rot="-5400000">
              <a:off x="6526800" y="2525875"/>
              <a:ext cx="51435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2"/>
                </a:solidFill>
              </a:endParaRPr>
            </a:p>
          </p:txBody>
        </p:sp>
      </p:grpSp>
      <p:sp>
        <p:nvSpPr>
          <p:cNvPr id="827" name="Google Shape;827;p79"/>
          <p:cNvSpPr txBox="1">
            <a:spLocks noGrp="1"/>
          </p:cNvSpPr>
          <p:nvPr>
            <p:ph type="title"/>
          </p:nvPr>
        </p:nvSpPr>
        <p:spPr>
          <a:xfrm>
            <a:off x="433550" y="541825"/>
            <a:ext cx="83163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>
  <p:cSld name="TITLE_ONLY_3_1">
    <p:spTree>
      <p:nvGrpSpPr>
        <p:cNvPr id="1" name="Shape 8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" name="Google Shape;829;p8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830" name="Google Shape;830;p80"/>
          <p:cNvGrpSpPr/>
          <p:nvPr/>
        </p:nvGrpSpPr>
        <p:grpSpPr>
          <a:xfrm>
            <a:off x="0" y="-125"/>
            <a:ext cx="9144300" cy="5143500"/>
            <a:chOff x="0" y="-125"/>
            <a:chExt cx="9144300" cy="5143500"/>
          </a:xfrm>
        </p:grpSpPr>
        <p:sp>
          <p:nvSpPr>
            <p:cNvPr id="831" name="Google Shape;831;p80"/>
            <p:cNvSpPr/>
            <p:nvPr/>
          </p:nvSpPr>
          <p:spPr>
            <a:xfrm>
              <a:off x="0" y="0"/>
              <a:ext cx="91440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832" name="Google Shape;832;p80"/>
            <p:cNvSpPr/>
            <p:nvPr/>
          </p:nvSpPr>
          <p:spPr>
            <a:xfrm>
              <a:off x="0" y="5051800"/>
              <a:ext cx="91440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833" name="Google Shape;833;p80"/>
            <p:cNvSpPr/>
            <p:nvPr/>
          </p:nvSpPr>
          <p:spPr>
            <a:xfrm rot="-5400000">
              <a:off x="-2526000" y="2525875"/>
              <a:ext cx="51435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834" name="Google Shape;834;p80"/>
            <p:cNvSpPr/>
            <p:nvPr/>
          </p:nvSpPr>
          <p:spPr>
            <a:xfrm rot="-5400000">
              <a:off x="6526800" y="2525875"/>
              <a:ext cx="51435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2"/>
                </a:solidFill>
              </a:endParaRPr>
            </a:p>
          </p:txBody>
        </p:sp>
      </p:grpSp>
      <p:sp>
        <p:nvSpPr>
          <p:cNvPr id="835" name="Google Shape;835;p80"/>
          <p:cNvSpPr txBox="1">
            <a:spLocks noGrp="1"/>
          </p:cNvSpPr>
          <p:nvPr>
            <p:ph type="title"/>
          </p:nvPr>
        </p:nvSpPr>
        <p:spPr>
          <a:xfrm>
            <a:off x="433550" y="541825"/>
            <a:ext cx="83163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836" name="Google Shape;836;p80"/>
          <p:cNvSpPr txBox="1">
            <a:spLocks noGrp="1"/>
          </p:cNvSpPr>
          <p:nvPr>
            <p:ph type="body" idx="1"/>
          </p:nvPr>
        </p:nvSpPr>
        <p:spPr>
          <a:xfrm>
            <a:off x="599900" y="1492675"/>
            <a:ext cx="3755400" cy="215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>
  <p:cSld name="TITLE_ONLY_3_1_1">
    <p:spTree>
      <p:nvGrpSpPr>
        <p:cNvPr id="1" name="Shape 8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8" name="Google Shape;838;p8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839" name="Google Shape;839;p81"/>
          <p:cNvGrpSpPr/>
          <p:nvPr/>
        </p:nvGrpSpPr>
        <p:grpSpPr>
          <a:xfrm>
            <a:off x="0" y="-125"/>
            <a:ext cx="9144300" cy="5143500"/>
            <a:chOff x="0" y="-125"/>
            <a:chExt cx="9144300" cy="5143500"/>
          </a:xfrm>
        </p:grpSpPr>
        <p:sp>
          <p:nvSpPr>
            <p:cNvPr id="840" name="Google Shape;840;p81"/>
            <p:cNvSpPr/>
            <p:nvPr/>
          </p:nvSpPr>
          <p:spPr>
            <a:xfrm>
              <a:off x="0" y="0"/>
              <a:ext cx="91440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841" name="Google Shape;841;p81"/>
            <p:cNvSpPr/>
            <p:nvPr/>
          </p:nvSpPr>
          <p:spPr>
            <a:xfrm>
              <a:off x="0" y="5051800"/>
              <a:ext cx="91440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842" name="Google Shape;842;p81"/>
            <p:cNvSpPr/>
            <p:nvPr/>
          </p:nvSpPr>
          <p:spPr>
            <a:xfrm rot="-5400000">
              <a:off x="-2526000" y="2525875"/>
              <a:ext cx="51435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843" name="Google Shape;843;p81"/>
            <p:cNvSpPr/>
            <p:nvPr/>
          </p:nvSpPr>
          <p:spPr>
            <a:xfrm rot="-5400000">
              <a:off x="6526800" y="2525875"/>
              <a:ext cx="51435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2"/>
                </a:solidFill>
              </a:endParaRPr>
            </a:p>
          </p:txBody>
        </p:sp>
      </p:grpSp>
      <p:sp>
        <p:nvSpPr>
          <p:cNvPr id="844" name="Google Shape;844;p81"/>
          <p:cNvSpPr txBox="1">
            <a:spLocks noGrp="1"/>
          </p:cNvSpPr>
          <p:nvPr>
            <p:ph type="title"/>
          </p:nvPr>
        </p:nvSpPr>
        <p:spPr>
          <a:xfrm>
            <a:off x="433550" y="541825"/>
            <a:ext cx="83163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845" name="Google Shape;845;p81"/>
          <p:cNvSpPr txBox="1">
            <a:spLocks noGrp="1"/>
          </p:cNvSpPr>
          <p:nvPr>
            <p:ph type="body" idx="1"/>
          </p:nvPr>
        </p:nvSpPr>
        <p:spPr>
          <a:xfrm>
            <a:off x="599900" y="1492675"/>
            <a:ext cx="3755400" cy="215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846" name="Google Shape;846;p81"/>
          <p:cNvSpPr txBox="1">
            <a:spLocks noGrp="1"/>
          </p:cNvSpPr>
          <p:nvPr>
            <p:ph type="body" idx="2"/>
          </p:nvPr>
        </p:nvSpPr>
        <p:spPr>
          <a:xfrm>
            <a:off x="4853300" y="1492675"/>
            <a:ext cx="3755400" cy="215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orybook 3">
  <p:cSld name="CUSTOM_6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9"/>
          <p:cNvSpPr/>
          <p:nvPr/>
        </p:nvSpPr>
        <p:spPr>
          <a:xfrm>
            <a:off x="274950" y="1164975"/>
            <a:ext cx="8598900" cy="3693600"/>
          </a:xfrm>
          <a:prstGeom prst="roundRect">
            <a:avLst>
              <a:gd name="adj" fmla="val 5734"/>
            </a:avLst>
          </a:prstGeom>
          <a:solidFill>
            <a:schemeClr val="lt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/>
          </a:p>
        </p:txBody>
      </p:sp>
      <p:sp>
        <p:nvSpPr>
          <p:cNvPr id="89" name="Google Shape;89;p9"/>
          <p:cNvSpPr txBox="1">
            <a:spLocks noGrp="1"/>
          </p:cNvSpPr>
          <p:nvPr>
            <p:ph type="body" idx="1"/>
          </p:nvPr>
        </p:nvSpPr>
        <p:spPr>
          <a:xfrm>
            <a:off x="552275" y="1405150"/>
            <a:ext cx="8060400" cy="318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90" name="Google Shape;90;p9"/>
          <p:cNvSpPr/>
          <p:nvPr/>
        </p:nvSpPr>
        <p:spPr>
          <a:xfrm>
            <a:off x="274950" y="284775"/>
            <a:ext cx="5719200" cy="704400"/>
          </a:xfrm>
          <a:prstGeom prst="roundRect">
            <a:avLst>
              <a:gd name="adj" fmla="val 25275"/>
            </a:avLst>
          </a:prstGeom>
          <a:solidFill>
            <a:schemeClr val="accent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15542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"/>
          </a:p>
        </p:txBody>
      </p:sp>
      <p:sp>
        <p:nvSpPr>
          <p:cNvPr id="91" name="Google Shape;91;p9"/>
          <p:cNvSpPr/>
          <p:nvPr/>
        </p:nvSpPr>
        <p:spPr>
          <a:xfrm>
            <a:off x="6184900" y="284775"/>
            <a:ext cx="2688900" cy="704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10972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"/>
          </a:p>
        </p:txBody>
      </p:sp>
      <p:sp>
        <p:nvSpPr>
          <p:cNvPr id="92" name="Google Shape;92;p9"/>
          <p:cNvSpPr txBox="1">
            <a:spLocks noGrp="1"/>
          </p:cNvSpPr>
          <p:nvPr>
            <p:ph type="title"/>
          </p:nvPr>
        </p:nvSpPr>
        <p:spPr>
          <a:xfrm>
            <a:off x="272650" y="327125"/>
            <a:ext cx="5719200" cy="662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9pPr>
          </a:lstStyle>
          <a:p>
            <a:endParaRPr/>
          </a:p>
        </p:txBody>
      </p:sp>
      <p:sp>
        <p:nvSpPr>
          <p:cNvPr id="93" name="Google Shape;93;p9"/>
          <p:cNvSpPr/>
          <p:nvPr/>
        </p:nvSpPr>
        <p:spPr>
          <a:xfrm>
            <a:off x="109155" y="109825"/>
            <a:ext cx="1018200" cy="395700"/>
          </a:xfrm>
          <a:prstGeom prst="ellipse">
            <a:avLst/>
          </a:prstGeom>
          <a:solidFill>
            <a:schemeClr val="dk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10972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"/>
          </a:p>
        </p:txBody>
      </p:sp>
      <p:sp>
        <p:nvSpPr>
          <p:cNvPr id="94" name="Google Shape;94;p9"/>
          <p:cNvSpPr txBox="1">
            <a:spLocks noGrp="1"/>
          </p:cNvSpPr>
          <p:nvPr>
            <p:ph type="subTitle" idx="2"/>
          </p:nvPr>
        </p:nvSpPr>
        <p:spPr>
          <a:xfrm>
            <a:off x="109150" y="109825"/>
            <a:ext cx="1018200" cy="39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Font typeface="Della Respira"/>
              <a:buNone/>
              <a:defRPr sz="1100" b="1"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9"/>
          <p:cNvSpPr txBox="1">
            <a:spLocks noGrp="1"/>
          </p:cNvSpPr>
          <p:nvPr>
            <p:ph type="subTitle" idx="3"/>
          </p:nvPr>
        </p:nvSpPr>
        <p:spPr>
          <a:xfrm>
            <a:off x="6184900" y="284775"/>
            <a:ext cx="2688900" cy="70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 b="1"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TITLE_ONLY_2">
    <p:spTree>
      <p:nvGrpSpPr>
        <p:cNvPr id="1" name="Shape 8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8" name="Google Shape;848;p8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849" name="Google Shape;849;p82"/>
          <p:cNvGrpSpPr/>
          <p:nvPr/>
        </p:nvGrpSpPr>
        <p:grpSpPr>
          <a:xfrm>
            <a:off x="0" y="-125"/>
            <a:ext cx="9144300" cy="5143500"/>
            <a:chOff x="0" y="-125"/>
            <a:chExt cx="9144300" cy="5143500"/>
          </a:xfrm>
        </p:grpSpPr>
        <p:sp>
          <p:nvSpPr>
            <p:cNvPr id="850" name="Google Shape;850;p82"/>
            <p:cNvSpPr/>
            <p:nvPr/>
          </p:nvSpPr>
          <p:spPr>
            <a:xfrm>
              <a:off x="0" y="0"/>
              <a:ext cx="91440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851" name="Google Shape;851;p82"/>
            <p:cNvSpPr/>
            <p:nvPr/>
          </p:nvSpPr>
          <p:spPr>
            <a:xfrm>
              <a:off x="0" y="5051800"/>
              <a:ext cx="91440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852" name="Google Shape;852;p82"/>
            <p:cNvSpPr/>
            <p:nvPr/>
          </p:nvSpPr>
          <p:spPr>
            <a:xfrm rot="-5400000">
              <a:off x="-2526000" y="2525875"/>
              <a:ext cx="51435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853" name="Google Shape;853;p82"/>
            <p:cNvSpPr/>
            <p:nvPr/>
          </p:nvSpPr>
          <p:spPr>
            <a:xfrm rot="-5400000">
              <a:off x="6526800" y="2525875"/>
              <a:ext cx="51435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2"/>
                </a:solidFill>
              </a:endParaRPr>
            </a:p>
          </p:txBody>
        </p:sp>
      </p:grp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only">
  <p:cSld name="TITLE_ONLY_2_1">
    <p:spTree>
      <p:nvGrpSpPr>
        <p:cNvPr id="1" name="Shape 8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5" name="Google Shape;855;p83"/>
          <p:cNvSpPr>
            <a:spLocks noGrp="1"/>
          </p:cNvSpPr>
          <p:nvPr>
            <p:ph type="pic" idx="2"/>
          </p:nvPr>
        </p:nvSpPr>
        <p:spPr>
          <a:xfrm>
            <a:off x="86925" y="86600"/>
            <a:ext cx="8970600" cy="4970100"/>
          </a:xfrm>
          <a:prstGeom prst="rect">
            <a:avLst/>
          </a:prstGeom>
          <a:noFill/>
          <a:ln>
            <a:noFill/>
          </a:ln>
        </p:spPr>
      </p:sp>
      <p:sp>
        <p:nvSpPr>
          <p:cNvPr id="856" name="Google Shape;856;p8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857" name="Google Shape;857;p83"/>
          <p:cNvGrpSpPr/>
          <p:nvPr/>
        </p:nvGrpSpPr>
        <p:grpSpPr>
          <a:xfrm>
            <a:off x="0" y="-125"/>
            <a:ext cx="9144300" cy="5143500"/>
            <a:chOff x="0" y="-125"/>
            <a:chExt cx="9144300" cy="5143500"/>
          </a:xfrm>
        </p:grpSpPr>
        <p:sp>
          <p:nvSpPr>
            <p:cNvPr id="858" name="Google Shape;858;p83"/>
            <p:cNvSpPr/>
            <p:nvPr/>
          </p:nvSpPr>
          <p:spPr>
            <a:xfrm>
              <a:off x="0" y="0"/>
              <a:ext cx="91440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859" name="Google Shape;859;p83"/>
            <p:cNvSpPr/>
            <p:nvPr/>
          </p:nvSpPr>
          <p:spPr>
            <a:xfrm>
              <a:off x="0" y="5051800"/>
              <a:ext cx="91440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860" name="Google Shape;860;p83"/>
            <p:cNvSpPr/>
            <p:nvPr/>
          </p:nvSpPr>
          <p:spPr>
            <a:xfrm rot="-5400000">
              <a:off x="-2526000" y="2525875"/>
              <a:ext cx="51435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861" name="Google Shape;861;p83"/>
            <p:cNvSpPr/>
            <p:nvPr/>
          </p:nvSpPr>
          <p:spPr>
            <a:xfrm rot="-5400000">
              <a:off x="6526800" y="2525875"/>
              <a:ext cx="51435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2"/>
                </a:solidFill>
              </a:endParaRPr>
            </a:p>
          </p:txBody>
        </p:sp>
      </p:grp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grid">
  <p:cSld name="TITLE_ONLY_2_1_1">
    <p:spTree>
      <p:nvGrpSpPr>
        <p:cNvPr id="1" name="Shape 8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3" name="Google Shape;863;p84"/>
          <p:cNvGrpSpPr/>
          <p:nvPr/>
        </p:nvGrpSpPr>
        <p:grpSpPr>
          <a:xfrm>
            <a:off x="0" y="-125"/>
            <a:ext cx="9144300" cy="5143500"/>
            <a:chOff x="0" y="-125"/>
            <a:chExt cx="9144300" cy="5143500"/>
          </a:xfrm>
        </p:grpSpPr>
        <p:sp>
          <p:nvSpPr>
            <p:cNvPr id="864" name="Google Shape;864;p84"/>
            <p:cNvSpPr/>
            <p:nvPr/>
          </p:nvSpPr>
          <p:spPr>
            <a:xfrm>
              <a:off x="0" y="0"/>
              <a:ext cx="91440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865" name="Google Shape;865;p84"/>
            <p:cNvSpPr/>
            <p:nvPr/>
          </p:nvSpPr>
          <p:spPr>
            <a:xfrm>
              <a:off x="0" y="5051800"/>
              <a:ext cx="91440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866" name="Google Shape;866;p84"/>
            <p:cNvSpPr/>
            <p:nvPr/>
          </p:nvSpPr>
          <p:spPr>
            <a:xfrm rot="-5400000">
              <a:off x="-2526000" y="2525875"/>
              <a:ext cx="51435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867" name="Google Shape;867;p84"/>
            <p:cNvSpPr/>
            <p:nvPr/>
          </p:nvSpPr>
          <p:spPr>
            <a:xfrm rot="-5400000">
              <a:off x="6526800" y="2525875"/>
              <a:ext cx="51435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2"/>
                </a:solidFill>
              </a:endParaRPr>
            </a:p>
          </p:txBody>
        </p:sp>
      </p:grpSp>
      <p:sp>
        <p:nvSpPr>
          <p:cNvPr id="868" name="Google Shape;868;p8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69" name="Google Shape;869;p84"/>
          <p:cNvSpPr/>
          <p:nvPr/>
        </p:nvSpPr>
        <p:spPr>
          <a:xfrm>
            <a:off x="93700" y="1076175"/>
            <a:ext cx="2991600" cy="1327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70" name="Google Shape;870;p84"/>
          <p:cNvSpPr/>
          <p:nvPr/>
        </p:nvSpPr>
        <p:spPr>
          <a:xfrm>
            <a:off x="3085137" y="1076175"/>
            <a:ext cx="2991600" cy="132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71" name="Google Shape;871;p84"/>
          <p:cNvSpPr/>
          <p:nvPr/>
        </p:nvSpPr>
        <p:spPr>
          <a:xfrm>
            <a:off x="6076575" y="1076175"/>
            <a:ext cx="2991600" cy="1327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72" name="Google Shape;872;p84"/>
          <p:cNvSpPr/>
          <p:nvPr/>
        </p:nvSpPr>
        <p:spPr>
          <a:xfrm>
            <a:off x="93700" y="2403242"/>
            <a:ext cx="2991600" cy="132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73" name="Google Shape;873;p84"/>
          <p:cNvSpPr/>
          <p:nvPr/>
        </p:nvSpPr>
        <p:spPr>
          <a:xfrm>
            <a:off x="3085137" y="2403242"/>
            <a:ext cx="2991600" cy="1327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74" name="Google Shape;874;p84"/>
          <p:cNvSpPr/>
          <p:nvPr/>
        </p:nvSpPr>
        <p:spPr>
          <a:xfrm>
            <a:off x="6076575" y="2403242"/>
            <a:ext cx="2991600" cy="132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75" name="Google Shape;875;p84"/>
          <p:cNvSpPr/>
          <p:nvPr/>
        </p:nvSpPr>
        <p:spPr>
          <a:xfrm>
            <a:off x="93700" y="3729768"/>
            <a:ext cx="2991600" cy="1327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76" name="Google Shape;876;p84"/>
          <p:cNvSpPr/>
          <p:nvPr/>
        </p:nvSpPr>
        <p:spPr>
          <a:xfrm>
            <a:off x="3085137" y="3729768"/>
            <a:ext cx="2991600" cy="132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77" name="Google Shape;877;p84"/>
          <p:cNvSpPr/>
          <p:nvPr/>
        </p:nvSpPr>
        <p:spPr>
          <a:xfrm>
            <a:off x="6076575" y="3729768"/>
            <a:ext cx="2991600" cy="1327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78" name="Google Shape;878;p84"/>
          <p:cNvSpPr txBox="1">
            <a:spLocks noGrp="1"/>
          </p:cNvSpPr>
          <p:nvPr>
            <p:ph type="title"/>
          </p:nvPr>
        </p:nvSpPr>
        <p:spPr>
          <a:xfrm>
            <a:off x="408650" y="193950"/>
            <a:ext cx="83319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  <p:sp>
        <p:nvSpPr>
          <p:cNvPr id="879" name="Google Shape;879;p84"/>
          <p:cNvSpPr>
            <a:spLocks noGrp="1"/>
          </p:cNvSpPr>
          <p:nvPr>
            <p:ph type="pic" idx="2"/>
          </p:nvPr>
        </p:nvSpPr>
        <p:spPr>
          <a:xfrm>
            <a:off x="205750" y="1171125"/>
            <a:ext cx="2745900" cy="1122000"/>
          </a:xfrm>
          <a:prstGeom prst="rect">
            <a:avLst/>
          </a:prstGeom>
          <a:noFill/>
          <a:ln>
            <a:noFill/>
          </a:ln>
        </p:spPr>
      </p:sp>
      <p:sp>
        <p:nvSpPr>
          <p:cNvPr id="880" name="Google Shape;880;p84"/>
          <p:cNvSpPr>
            <a:spLocks noGrp="1"/>
          </p:cNvSpPr>
          <p:nvPr>
            <p:ph type="pic" idx="3"/>
          </p:nvPr>
        </p:nvSpPr>
        <p:spPr>
          <a:xfrm>
            <a:off x="3207988" y="1171125"/>
            <a:ext cx="2745900" cy="1122000"/>
          </a:xfrm>
          <a:prstGeom prst="rect">
            <a:avLst/>
          </a:prstGeom>
          <a:noFill/>
          <a:ln>
            <a:noFill/>
          </a:ln>
        </p:spPr>
      </p:sp>
      <p:sp>
        <p:nvSpPr>
          <p:cNvPr id="881" name="Google Shape;881;p84"/>
          <p:cNvSpPr>
            <a:spLocks noGrp="1"/>
          </p:cNvSpPr>
          <p:nvPr>
            <p:ph type="pic" idx="4"/>
          </p:nvPr>
        </p:nvSpPr>
        <p:spPr>
          <a:xfrm>
            <a:off x="6210188" y="1171125"/>
            <a:ext cx="2745900" cy="1122000"/>
          </a:xfrm>
          <a:prstGeom prst="rect">
            <a:avLst/>
          </a:prstGeom>
          <a:noFill/>
          <a:ln>
            <a:noFill/>
          </a:ln>
        </p:spPr>
      </p:sp>
      <p:sp>
        <p:nvSpPr>
          <p:cNvPr id="882" name="Google Shape;882;p84"/>
          <p:cNvSpPr>
            <a:spLocks noGrp="1"/>
          </p:cNvSpPr>
          <p:nvPr>
            <p:ph type="pic" idx="5"/>
          </p:nvPr>
        </p:nvSpPr>
        <p:spPr>
          <a:xfrm>
            <a:off x="205750" y="2505575"/>
            <a:ext cx="2745900" cy="1122000"/>
          </a:xfrm>
          <a:prstGeom prst="rect">
            <a:avLst/>
          </a:prstGeom>
          <a:noFill/>
          <a:ln>
            <a:noFill/>
          </a:ln>
        </p:spPr>
      </p:sp>
      <p:sp>
        <p:nvSpPr>
          <p:cNvPr id="883" name="Google Shape;883;p84"/>
          <p:cNvSpPr>
            <a:spLocks noGrp="1"/>
          </p:cNvSpPr>
          <p:nvPr>
            <p:ph type="pic" idx="6"/>
          </p:nvPr>
        </p:nvSpPr>
        <p:spPr>
          <a:xfrm>
            <a:off x="3207988" y="2505575"/>
            <a:ext cx="2745900" cy="1122000"/>
          </a:xfrm>
          <a:prstGeom prst="rect">
            <a:avLst/>
          </a:prstGeom>
          <a:noFill/>
          <a:ln>
            <a:noFill/>
          </a:ln>
        </p:spPr>
      </p:sp>
      <p:sp>
        <p:nvSpPr>
          <p:cNvPr id="884" name="Google Shape;884;p84"/>
          <p:cNvSpPr>
            <a:spLocks noGrp="1"/>
          </p:cNvSpPr>
          <p:nvPr>
            <p:ph type="pic" idx="7"/>
          </p:nvPr>
        </p:nvSpPr>
        <p:spPr>
          <a:xfrm>
            <a:off x="6210188" y="2505575"/>
            <a:ext cx="2745900" cy="1122000"/>
          </a:xfrm>
          <a:prstGeom prst="rect">
            <a:avLst/>
          </a:prstGeom>
          <a:noFill/>
          <a:ln>
            <a:noFill/>
          </a:ln>
        </p:spPr>
      </p:sp>
      <p:sp>
        <p:nvSpPr>
          <p:cNvPr id="885" name="Google Shape;885;p84"/>
          <p:cNvSpPr>
            <a:spLocks noGrp="1"/>
          </p:cNvSpPr>
          <p:nvPr>
            <p:ph type="pic" idx="8"/>
          </p:nvPr>
        </p:nvSpPr>
        <p:spPr>
          <a:xfrm>
            <a:off x="205750" y="3840575"/>
            <a:ext cx="2745900" cy="1122000"/>
          </a:xfrm>
          <a:prstGeom prst="rect">
            <a:avLst/>
          </a:prstGeom>
          <a:noFill/>
          <a:ln>
            <a:noFill/>
          </a:ln>
        </p:spPr>
      </p:sp>
      <p:sp>
        <p:nvSpPr>
          <p:cNvPr id="886" name="Google Shape;886;p84"/>
          <p:cNvSpPr>
            <a:spLocks noGrp="1"/>
          </p:cNvSpPr>
          <p:nvPr>
            <p:ph type="pic" idx="9"/>
          </p:nvPr>
        </p:nvSpPr>
        <p:spPr>
          <a:xfrm>
            <a:off x="3207988" y="3840575"/>
            <a:ext cx="2745900" cy="1122000"/>
          </a:xfrm>
          <a:prstGeom prst="rect">
            <a:avLst/>
          </a:prstGeom>
          <a:noFill/>
          <a:ln>
            <a:noFill/>
          </a:ln>
        </p:spPr>
      </p:sp>
      <p:sp>
        <p:nvSpPr>
          <p:cNvPr id="887" name="Google Shape;887;p84"/>
          <p:cNvSpPr>
            <a:spLocks noGrp="1"/>
          </p:cNvSpPr>
          <p:nvPr>
            <p:ph type="pic" idx="13"/>
          </p:nvPr>
        </p:nvSpPr>
        <p:spPr>
          <a:xfrm>
            <a:off x="6210188" y="3840575"/>
            <a:ext cx="2745900" cy="11220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 2">
  <p:cSld name="TITLE_ONLY_1">
    <p:spTree>
      <p:nvGrpSpPr>
        <p:cNvPr id="1" name="Shape 8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9" name="Google Shape;889;p8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890" name="Google Shape;890;p85"/>
          <p:cNvGrpSpPr/>
          <p:nvPr/>
        </p:nvGrpSpPr>
        <p:grpSpPr>
          <a:xfrm>
            <a:off x="0" y="-125"/>
            <a:ext cx="9144300" cy="5143500"/>
            <a:chOff x="0" y="-125"/>
            <a:chExt cx="9144300" cy="5143500"/>
          </a:xfrm>
        </p:grpSpPr>
        <p:sp>
          <p:nvSpPr>
            <p:cNvPr id="891" name="Google Shape;891;p85"/>
            <p:cNvSpPr/>
            <p:nvPr/>
          </p:nvSpPr>
          <p:spPr>
            <a:xfrm>
              <a:off x="0" y="0"/>
              <a:ext cx="91440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892" name="Google Shape;892;p85"/>
            <p:cNvSpPr/>
            <p:nvPr/>
          </p:nvSpPr>
          <p:spPr>
            <a:xfrm>
              <a:off x="0" y="5051800"/>
              <a:ext cx="91440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893" name="Google Shape;893;p85"/>
            <p:cNvSpPr/>
            <p:nvPr/>
          </p:nvSpPr>
          <p:spPr>
            <a:xfrm rot="-5400000">
              <a:off x="-2526000" y="2525875"/>
              <a:ext cx="51435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894" name="Google Shape;894;p85"/>
            <p:cNvSpPr/>
            <p:nvPr/>
          </p:nvSpPr>
          <p:spPr>
            <a:xfrm rot="-5400000">
              <a:off x="6526800" y="2525875"/>
              <a:ext cx="51435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2"/>
                </a:solidFill>
              </a:endParaRPr>
            </a:p>
          </p:txBody>
        </p:sp>
      </p:grpSp>
      <p:sp>
        <p:nvSpPr>
          <p:cNvPr id="895" name="Google Shape;895;p85"/>
          <p:cNvSpPr txBox="1">
            <a:spLocks noGrp="1"/>
          </p:cNvSpPr>
          <p:nvPr>
            <p:ph type="title"/>
          </p:nvPr>
        </p:nvSpPr>
        <p:spPr>
          <a:xfrm>
            <a:off x="433550" y="541825"/>
            <a:ext cx="83163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genda">
  <p:cSld name="TITLE_ONLY_1_1_2">
    <p:spTree>
      <p:nvGrpSpPr>
        <p:cNvPr id="1" name="Shape 8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7" name="Google Shape;897;p86"/>
          <p:cNvSpPr/>
          <p:nvPr/>
        </p:nvSpPr>
        <p:spPr>
          <a:xfrm>
            <a:off x="332700" y="1182025"/>
            <a:ext cx="4239300" cy="1205100"/>
          </a:xfrm>
          <a:prstGeom prst="rect">
            <a:avLst/>
          </a:prstGeom>
          <a:solidFill>
            <a:schemeClr val="accent1"/>
          </a:solidFill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accent1"/>
                </a:solidFill>
                <a:latin typeface="Lexend Light"/>
                <a:ea typeface="Lexend Light"/>
                <a:cs typeface="Lexend Light"/>
                <a:sym typeface="Lexend Light"/>
              </a:rPr>
              <a:t>Lorem ipsum dolor sit amet, consectetur adipiscing elit. Nunc vitae ultricies tortor. Pellentesque rhoncus congue mauris, vitae pretium congue nibh rutrum eget.</a:t>
            </a:r>
            <a:endParaRPr sz="1200">
              <a:solidFill>
                <a:schemeClr val="accent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98" name="Google Shape;898;p8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99" name="Google Shape;899;p86"/>
          <p:cNvSpPr txBox="1">
            <a:spLocks noGrp="1"/>
          </p:cNvSpPr>
          <p:nvPr>
            <p:ph type="title"/>
          </p:nvPr>
        </p:nvSpPr>
        <p:spPr>
          <a:xfrm>
            <a:off x="265500" y="297100"/>
            <a:ext cx="8471100" cy="73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900" name="Google Shape;900;p86"/>
          <p:cNvSpPr txBox="1">
            <a:spLocks noGrp="1"/>
          </p:cNvSpPr>
          <p:nvPr>
            <p:ph type="subTitle" idx="1"/>
          </p:nvPr>
        </p:nvSpPr>
        <p:spPr>
          <a:xfrm>
            <a:off x="464700" y="1297480"/>
            <a:ext cx="3934200" cy="97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grpSp>
        <p:nvGrpSpPr>
          <p:cNvPr id="901" name="Google Shape;901;p86"/>
          <p:cNvGrpSpPr/>
          <p:nvPr/>
        </p:nvGrpSpPr>
        <p:grpSpPr>
          <a:xfrm>
            <a:off x="0" y="-125"/>
            <a:ext cx="9144300" cy="5143500"/>
            <a:chOff x="0" y="-125"/>
            <a:chExt cx="9144300" cy="5143500"/>
          </a:xfrm>
        </p:grpSpPr>
        <p:sp>
          <p:nvSpPr>
            <p:cNvPr id="902" name="Google Shape;902;p86"/>
            <p:cNvSpPr/>
            <p:nvPr/>
          </p:nvSpPr>
          <p:spPr>
            <a:xfrm>
              <a:off x="0" y="0"/>
              <a:ext cx="91440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903" name="Google Shape;903;p86"/>
            <p:cNvSpPr/>
            <p:nvPr/>
          </p:nvSpPr>
          <p:spPr>
            <a:xfrm>
              <a:off x="0" y="5051800"/>
              <a:ext cx="91440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904" name="Google Shape;904;p86"/>
            <p:cNvSpPr/>
            <p:nvPr/>
          </p:nvSpPr>
          <p:spPr>
            <a:xfrm rot="-5400000">
              <a:off x="-2526000" y="2525875"/>
              <a:ext cx="51435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905" name="Google Shape;905;p86"/>
            <p:cNvSpPr/>
            <p:nvPr/>
          </p:nvSpPr>
          <p:spPr>
            <a:xfrm rot="-5400000">
              <a:off x="6526800" y="2525875"/>
              <a:ext cx="51435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2"/>
                </a:solidFill>
              </a:endParaRPr>
            </a:p>
          </p:txBody>
        </p:sp>
      </p:grpSp>
      <p:sp>
        <p:nvSpPr>
          <p:cNvPr id="906" name="Google Shape;906;p86"/>
          <p:cNvSpPr/>
          <p:nvPr/>
        </p:nvSpPr>
        <p:spPr>
          <a:xfrm>
            <a:off x="4572000" y="1182025"/>
            <a:ext cx="4239300" cy="1267800"/>
          </a:xfrm>
          <a:prstGeom prst="rect">
            <a:avLst/>
          </a:prstGeom>
          <a:solidFill>
            <a:schemeClr val="accent2"/>
          </a:solidFill>
          <a:ln w="1905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07" name="Google Shape;907;p86"/>
          <p:cNvSpPr txBox="1">
            <a:spLocks noGrp="1"/>
          </p:cNvSpPr>
          <p:nvPr>
            <p:ph type="subTitle" idx="2"/>
          </p:nvPr>
        </p:nvSpPr>
        <p:spPr>
          <a:xfrm>
            <a:off x="4724550" y="1297480"/>
            <a:ext cx="3934200" cy="97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908" name="Google Shape;908;p86"/>
          <p:cNvSpPr/>
          <p:nvPr/>
        </p:nvSpPr>
        <p:spPr>
          <a:xfrm>
            <a:off x="332700" y="2386993"/>
            <a:ext cx="4239300" cy="1205100"/>
          </a:xfrm>
          <a:prstGeom prst="rect">
            <a:avLst/>
          </a:prstGeom>
          <a:solidFill>
            <a:schemeClr val="accent2"/>
          </a:solidFill>
          <a:ln w="1905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09" name="Google Shape;909;p86"/>
          <p:cNvSpPr txBox="1">
            <a:spLocks noGrp="1"/>
          </p:cNvSpPr>
          <p:nvPr>
            <p:ph type="subTitle" idx="3"/>
          </p:nvPr>
        </p:nvSpPr>
        <p:spPr>
          <a:xfrm>
            <a:off x="464700" y="2502449"/>
            <a:ext cx="3934200" cy="97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910" name="Google Shape;910;p86"/>
          <p:cNvSpPr/>
          <p:nvPr/>
        </p:nvSpPr>
        <p:spPr>
          <a:xfrm>
            <a:off x="4572000" y="2386993"/>
            <a:ext cx="4239300" cy="1205100"/>
          </a:xfrm>
          <a:prstGeom prst="rect">
            <a:avLst/>
          </a:prstGeom>
          <a:solidFill>
            <a:schemeClr val="accent1"/>
          </a:solidFill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accent1"/>
                </a:solidFill>
                <a:latin typeface="Lexend Light"/>
                <a:ea typeface="Lexend Light"/>
                <a:cs typeface="Lexend Light"/>
                <a:sym typeface="Lexend Light"/>
              </a:rPr>
              <a:t>Lorem ipsum dolor sit amet, consectetur adipiscing elit. Nunc vitae ultricies tortor. Pellentesque rhoncus congue mauris, vitae pretium congue nibh rutrum eget.</a:t>
            </a:r>
            <a:endParaRPr sz="1200">
              <a:solidFill>
                <a:schemeClr val="accent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11" name="Google Shape;911;p86"/>
          <p:cNvSpPr txBox="1">
            <a:spLocks noGrp="1"/>
          </p:cNvSpPr>
          <p:nvPr>
            <p:ph type="subTitle" idx="4"/>
          </p:nvPr>
        </p:nvSpPr>
        <p:spPr>
          <a:xfrm>
            <a:off x="4704000" y="2502449"/>
            <a:ext cx="3934200" cy="97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912" name="Google Shape;912;p86"/>
          <p:cNvSpPr/>
          <p:nvPr/>
        </p:nvSpPr>
        <p:spPr>
          <a:xfrm>
            <a:off x="332700" y="3591961"/>
            <a:ext cx="4239300" cy="1205100"/>
          </a:xfrm>
          <a:prstGeom prst="rect">
            <a:avLst/>
          </a:prstGeom>
          <a:solidFill>
            <a:schemeClr val="accent1"/>
          </a:solidFill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accent1"/>
                </a:solidFill>
                <a:latin typeface="Lexend Light"/>
                <a:ea typeface="Lexend Light"/>
                <a:cs typeface="Lexend Light"/>
                <a:sym typeface="Lexend Light"/>
              </a:rPr>
              <a:t>Lorem ipsum dolor sit amet, consectetur adipiscing elit. Nunc vitae ultricies tortor. Pellentesque rhoncus congue mauris, vitae pretium congue nibh rutrum eget.</a:t>
            </a:r>
            <a:endParaRPr sz="1200">
              <a:solidFill>
                <a:schemeClr val="accent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13" name="Google Shape;913;p86"/>
          <p:cNvSpPr txBox="1">
            <a:spLocks noGrp="1"/>
          </p:cNvSpPr>
          <p:nvPr>
            <p:ph type="subTitle" idx="5"/>
          </p:nvPr>
        </p:nvSpPr>
        <p:spPr>
          <a:xfrm>
            <a:off x="464700" y="3707417"/>
            <a:ext cx="3934200" cy="97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914" name="Google Shape;914;p86"/>
          <p:cNvSpPr/>
          <p:nvPr/>
        </p:nvSpPr>
        <p:spPr>
          <a:xfrm>
            <a:off x="4572000" y="3591961"/>
            <a:ext cx="4239300" cy="1205100"/>
          </a:xfrm>
          <a:prstGeom prst="rect">
            <a:avLst/>
          </a:prstGeom>
          <a:solidFill>
            <a:schemeClr val="accent2"/>
          </a:solidFill>
          <a:ln w="1905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15" name="Google Shape;915;p86"/>
          <p:cNvSpPr txBox="1">
            <a:spLocks noGrp="1"/>
          </p:cNvSpPr>
          <p:nvPr>
            <p:ph type="subTitle" idx="6"/>
          </p:nvPr>
        </p:nvSpPr>
        <p:spPr>
          <a:xfrm>
            <a:off x="4724550" y="3707417"/>
            <a:ext cx="3934200" cy="97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TITLE_ONLY_1_1_1">
    <p:spTree>
      <p:nvGrpSpPr>
        <p:cNvPr id="1" name="Shape 9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7" name="Google Shape;917;p8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918" name="Google Shape;918;p87"/>
          <p:cNvGrpSpPr/>
          <p:nvPr/>
        </p:nvGrpSpPr>
        <p:grpSpPr>
          <a:xfrm>
            <a:off x="0" y="-125"/>
            <a:ext cx="9144300" cy="5143500"/>
            <a:chOff x="0" y="-125"/>
            <a:chExt cx="9144300" cy="5143500"/>
          </a:xfrm>
        </p:grpSpPr>
        <p:sp>
          <p:nvSpPr>
            <p:cNvPr id="919" name="Google Shape;919;p87"/>
            <p:cNvSpPr/>
            <p:nvPr/>
          </p:nvSpPr>
          <p:spPr>
            <a:xfrm>
              <a:off x="0" y="0"/>
              <a:ext cx="91440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920" name="Google Shape;920;p87"/>
            <p:cNvSpPr/>
            <p:nvPr/>
          </p:nvSpPr>
          <p:spPr>
            <a:xfrm>
              <a:off x="0" y="5051800"/>
              <a:ext cx="91440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921" name="Google Shape;921;p87"/>
            <p:cNvSpPr/>
            <p:nvPr/>
          </p:nvSpPr>
          <p:spPr>
            <a:xfrm rot="-5400000">
              <a:off x="-2526000" y="2525875"/>
              <a:ext cx="51435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922" name="Google Shape;922;p87"/>
            <p:cNvSpPr/>
            <p:nvPr/>
          </p:nvSpPr>
          <p:spPr>
            <a:xfrm rot="-5400000">
              <a:off x="6526800" y="2525875"/>
              <a:ext cx="51435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2"/>
                </a:solidFill>
              </a:endParaRPr>
            </a:p>
          </p:txBody>
        </p:sp>
      </p:grpSp>
      <p:sp>
        <p:nvSpPr>
          <p:cNvPr id="923" name="Google Shape;923;p87"/>
          <p:cNvSpPr txBox="1">
            <a:spLocks noGrp="1"/>
          </p:cNvSpPr>
          <p:nvPr>
            <p:ph type="body" idx="1"/>
          </p:nvPr>
        </p:nvSpPr>
        <p:spPr>
          <a:xfrm>
            <a:off x="261775" y="4039275"/>
            <a:ext cx="5958300" cy="83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xplanation 1">
  <p:cSld name="ONE_COLUMN_TEXT">
    <p:bg>
      <p:bgPr>
        <a:solidFill>
          <a:schemeClr val="dk2"/>
        </a:solidFill>
        <a:effectLst/>
      </p:bgPr>
    </p:bg>
    <p:spTree>
      <p:nvGrpSpPr>
        <p:cNvPr id="1" name="Shape 9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5" name="Google Shape;925;p8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926" name="Google Shape;926;p88"/>
          <p:cNvSpPr/>
          <p:nvPr/>
        </p:nvSpPr>
        <p:spPr>
          <a:xfrm>
            <a:off x="0" y="1765150"/>
            <a:ext cx="9144000" cy="3378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  <p:sp>
        <p:nvSpPr>
          <p:cNvPr id="927" name="Google Shape;927;p88"/>
          <p:cNvSpPr txBox="1">
            <a:spLocks noGrp="1"/>
          </p:cNvSpPr>
          <p:nvPr>
            <p:ph type="body" idx="1"/>
          </p:nvPr>
        </p:nvSpPr>
        <p:spPr>
          <a:xfrm>
            <a:off x="433550" y="295600"/>
            <a:ext cx="1803300" cy="167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 sz="1400">
                <a:latin typeface="Lexend"/>
                <a:ea typeface="Lexend"/>
                <a:cs typeface="Lexend"/>
                <a:sym typeface="Lexend"/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9pPr>
          </a:lstStyle>
          <a:p>
            <a:endParaRPr/>
          </a:p>
        </p:txBody>
      </p:sp>
      <p:sp>
        <p:nvSpPr>
          <p:cNvPr id="928" name="Google Shape;928;p88"/>
          <p:cNvSpPr txBox="1">
            <a:spLocks noGrp="1"/>
          </p:cNvSpPr>
          <p:nvPr>
            <p:ph type="subTitle" idx="2"/>
          </p:nvPr>
        </p:nvSpPr>
        <p:spPr>
          <a:xfrm>
            <a:off x="433550" y="2197100"/>
            <a:ext cx="7148400" cy="48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sz="2400" b="1">
                <a:latin typeface="Spline Sans"/>
                <a:ea typeface="Spline Sans"/>
                <a:cs typeface="Spline Sans"/>
                <a:sym typeface="Spline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sz="2400" b="1">
                <a:latin typeface="Spline Sans"/>
                <a:ea typeface="Spline Sans"/>
                <a:cs typeface="Spline Sans"/>
                <a:sym typeface="Spline Sa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sz="2400" b="1">
                <a:latin typeface="Spline Sans"/>
                <a:ea typeface="Spline Sans"/>
                <a:cs typeface="Spline Sans"/>
                <a:sym typeface="Spline Sa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sz="2400" b="1">
                <a:latin typeface="Spline Sans"/>
                <a:ea typeface="Spline Sans"/>
                <a:cs typeface="Spline Sans"/>
                <a:sym typeface="Spline Sa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sz="2400" b="1">
                <a:latin typeface="Spline Sans"/>
                <a:ea typeface="Spline Sans"/>
                <a:cs typeface="Spline Sans"/>
                <a:sym typeface="Spline Sa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sz="2400" b="1">
                <a:latin typeface="Spline Sans"/>
                <a:ea typeface="Spline Sans"/>
                <a:cs typeface="Spline Sans"/>
                <a:sym typeface="Spline Sa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sz="2400" b="1">
                <a:latin typeface="Spline Sans"/>
                <a:ea typeface="Spline Sans"/>
                <a:cs typeface="Spline Sans"/>
                <a:sym typeface="Spline Sa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sz="2400" b="1">
                <a:latin typeface="Spline Sans"/>
                <a:ea typeface="Spline Sans"/>
                <a:cs typeface="Spline Sans"/>
                <a:sym typeface="Spline Sa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sz="2400" b="1">
                <a:latin typeface="Spline Sans"/>
                <a:ea typeface="Spline Sans"/>
                <a:cs typeface="Spline Sans"/>
                <a:sym typeface="Spline Sans"/>
              </a:defRPr>
            </a:lvl9pPr>
          </a:lstStyle>
          <a:p>
            <a:endParaRPr/>
          </a:p>
        </p:txBody>
      </p:sp>
      <p:sp>
        <p:nvSpPr>
          <p:cNvPr id="929" name="Google Shape;929;p88"/>
          <p:cNvSpPr txBox="1">
            <a:spLocks noGrp="1"/>
          </p:cNvSpPr>
          <p:nvPr>
            <p:ph type="body" idx="3"/>
          </p:nvPr>
        </p:nvSpPr>
        <p:spPr>
          <a:xfrm>
            <a:off x="433550" y="2914750"/>
            <a:ext cx="7148400" cy="174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930" name="Google Shape;930;p88"/>
          <p:cNvSpPr txBox="1">
            <a:spLocks noGrp="1"/>
          </p:cNvSpPr>
          <p:nvPr>
            <p:ph type="body" idx="4"/>
          </p:nvPr>
        </p:nvSpPr>
        <p:spPr>
          <a:xfrm>
            <a:off x="1181100" y="689575"/>
            <a:ext cx="6934200" cy="107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931" name="Google Shape;931;p88"/>
          <p:cNvSpPr/>
          <p:nvPr/>
        </p:nvSpPr>
        <p:spPr>
          <a:xfrm>
            <a:off x="537600" y="689575"/>
            <a:ext cx="537900" cy="10791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Spline Sans"/>
              <a:ea typeface="Spline Sans"/>
              <a:cs typeface="Spline Sans"/>
              <a:sym typeface="Spline Sans"/>
            </a:endParaRPr>
          </a:p>
        </p:txBody>
      </p:sp>
      <p:sp>
        <p:nvSpPr>
          <p:cNvPr id="932" name="Google Shape;932;p88"/>
          <p:cNvSpPr txBox="1">
            <a:spLocks noGrp="1"/>
          </p:cNvSpPr>
          <p:nvPr>
            <p:ph type="subTitle" idx="5"/>
          </p:nvPr>
        </p:nvSpPr>
        <p:spPr>
          <a:xfrm>
            <a:off x="532075" y="679900"/>
            <a:ext cx="548700" cy="55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sz="2400" b="1">
                <a:latin typeface="Spline Sans"/>
                <a:ea typeface="Spline Sans"/>
                <a:cs typeface="Spline Sans"/>
                <a:sym typeface="Spline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xplanation 2">
  <p:cSld name="ONE_COLUMN_TEXT_1">
    <p:bg>
      <p:bgPr>
        <a:solidFill>
          <a:schemeClr val="dk2"/>
        </a:solidFill>
        <a:effectLst/>
      </p:bgPr>
    </p:bg>
    <p:spTree>
      <p:nvGrpSpPr>
        <p:cNvPr id="1" name="Shape 9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4" name="Google Shape;934;p89"/>
          <p:cNvSpPr/>
          <p:nvPr/>
        </p:nvSpPr>
        <p:spPr>
          <a:xfrm>
            <a:off x="0" y="1227375"/>
            <a:ext cx="9144000" cy="3916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5" name="Google Shape;935;p8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936" name="Google Shape;936;p89"/>
          <p:cNvSpPr txBox="1">
            <a:spLocks noGrp="1"/>
          </p:cNvSpPr>
          <p:nvPr>
            <p:ph type="body" idx="1"/>
          </p:nvPr>
        </p:nvSpPr>
        <p:spPr>
          <a:xfrm>
            <a:off x="433550" y="295600"/>
            <a:ext cx="1803300" cy="167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 sz="1400">
                <a:latin typeface="Lexend"/>
                <a:ea typeface="Lexend"/>
                <a:cs typeface="Lexend"/>
                <a:sym typeface="Lexend"/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9pPr>
          </a:lstStyle>
          <a:p>
            <a:endParaRPr/>
          </a:p>
        </p:txBody>
      </p:sp>
      <p:sp>
        <p:nvSpPr>
          <p:cNvPr id="937" name="Google Shape;937;p89"/>
          <p:cNvSpPr txBox="1">
            <a:spLocks noGrp="1"/>
          </p:cNvSpPr>
          <p:nvPr>
            <p:ph type="subTitle" idx="2"/>
          </p:nvPr>
        </p:nvSpPr>
        <p:spPr>
          <a:xfrm>
            <a:off x="433550" y="1673375"/>
            <a:ext cx="4100400" cy="48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sz="2400" b="1">
                <a:latin typeface="Spline Sans"/>
                <a:ea typeface="Spline Sans"/>
                <a:cs typeface="Spline Sans"/>
                <a:sym typeface="Spline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sz="2400" b="1">
                <a:latin typeface="Spline Sans"/>
                <a:ea typeface="Spline Sans"/>
                <a:cs typeface="Spline Sans"/>
                <a:sym typeface="Spline Sa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sz="2400" b="1">
                <a:latin typeface="Spline Sans"/>
                <a:ea typeface="Spline Sans"/>
                <a:cs typeface="Spline Sans"/>
                <a:sym typeface="Spline Sa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sz="2400" b="1">
                <a:latin typeface="Spline Sans"/>
                <a:ea typeface="Spline Sans"/>
                <a:cs typeface="Spline Sans"/>
                <a:sym typeface="Spline Sa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sz="2400" b="1">
                <a:latin typeface="Spline Sans"/>
                <a:ea typeface="Spline Sans"/>
                <a:cs typeface="Spline Sans"/>
                <a:sym typeface="Spline Sa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sz="2400" b="1">
                <a:latin typeface="Spline Sans"/>
                <a:ea typeface="Spline Sans"/>
                <a:cs typeface="Spline Sans"/>
                <a:sym typeface="Spline Sa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sz="2400" b="1">
                <a:latin typeface="Spline Sans"/>
                <a:ea typeface="Spline Sans"/>
                <a:cs typeface="Spline Sans"/>
                <a:sym typeface="Spline Sa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sz="2400" b="1">
                <a:latin typeface="Spline Sans"/>
                <a:ea typeface="Spline Sans"/>
                <a:cs typeface="Spline Sans"/>
                <a:sym typeface="Spline Sa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sz="2400" b="1">
                <a:latin typeface="Spline Sans"/>
                <a:ea typeface="Spline Sans"/>
                <a:cs typeface="Spline Sans"/>
                <a:sym typeface="Spline Sans"/>
              </a:defRPr>
            </a:lvl9pPr>
          </a:lstStyle>
          <a:p>
            <a:endParaRPr/>
          </a:p>
        </p:txBody>
      </p:sp>
      <p:sp>
        <p:nvSpPr>
          <p:cNvPr id="938" name="Google Shape;938;p89"/>
          <p:cNvSpPr txBox="1">
            <a:spLocks noGrp="1"/>
          </p:cNvSpPr>
          <p:nvPr>
            <p:ph type="body" idx="3"/>
          </p:nvPr>
        </p:nvSpPr>
        <p:spPr>
          <a:xfrm>
            <a:off x="433550" y="2391025"/>
            <a:ext cx="3795600" cy="238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939" name="Google Shape;939;p89"/>
          <p:cNvSpPr txBox="1">
            <a:spLocks noGrp="1"/>
          </p:cNvSpPr>
          <p:nvPr>
            <p:ph type="body" idx="4"/>
          </p:nvPr>
        </p:nvSpPr>
        <p:spPr>
          <a:xfrm>
            <a:off x="1181100" y="692750"/>
            <a:ext cx="6934200" cy="537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940" name="Google Shape;940;p89"/>
          <p:cNvSpPr/>
          <p:nvPr/>
        </p:nvSpPr>
        <p:spPr>
          <a:xfrm>
            <a:off x="537600" y="689575"/>
            <a:ext cx="537900" cy="5379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Spline Sans"/>
              <a:ea typeface="Spline Sans"/>
              <a:cs typeface="Spline Sans"/>
              <a:sym typeface="Spline Sans"/>
            </a:endParaRPr>
          </a:p>
        </p:txBody>
      </p:sp>
      <p:sp>
        <p:nvSpPr>
          <p:cNvPr id="941" name="Google Shape;941;p89"/>
          <p:cNvSpPr txBox="1">
            <a:spLocks noGrp="1"/>
          </p:cNvSpPr>
          <p:nvPr>
            <p:ph type="subTitle" idx="5"/>
          </p:nvPr>
        </p:nvSpPr>
        <p:spPr>
          <a:xfrm>
            <a:off x="532075" y="679900"/>
            <a:ext cx="548700" cy="55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sz="2400" b="1">
                <a:latin typeface="Spline Sans"/>
                <a:ea typeface="Spline Sans"/>
                <a:cs typeface="Spline Sans"/>
                <a:sym typeface="Spline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MAIN_POINT">
    <p:spTree>
      <p:nvGrpSpPr>
        <p:cNvPr id="1" name="Shape 9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3" name="Google Shape;943;p9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944" name="Google Shape;944;p90"/>
          <p:cNvSpPr txBox="1">
            <a:spLocks noGrp="1"/>
          </p:cNvSpPr>
          <p:nvPr>
            <p:ph type="title"/>
          </p:nvPr>
        </p:nvSpPr>
        <p:spPr>
          <a:xfrm>
            <a:off x="408650" y="463000"/>
            <a:ext cx="4419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section title and description">
  <p:cSld name="SECTION_TITLE_AND_DESCRIPTION">
    <p:spTree>
      <p:nvGrpSpPr>
        <p:cNvPr id="1" name="Shape 9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6" name="Google Shape;946;p9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7" name="Google Shape;947;p91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948" name="Google Shape;948;p91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949" name="Google Shape;949;p9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udent Page 1">
  <p:cSld name="CUSTOM_7">
    <p:bg>
      <p:bgPr>
        <a:solidFill>
          <a:schemeClr val="dk2"/>
        </a:solidFill>
        <a:effectLst/>
      </p:bgPr>
    </p:bg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0"/>
          <p:cNvSpPr>
            <a:spLocks noGrp="1"/>
          </p:cNvSpPr>
          <p:nvPr>
            <p:ph type="pic" idx="2"/>
          </p:nvPr>
        </p:nvSpPr>
        <p:spPr>
          <a:xfrm>
            <a:off x="274950" y="1159275"/>
            <a:ext cx="2096400" cy="3705000"/>
          </a:xfrm>
          <a:prstGeom prst="roundRect">
            <a:avLst>
              <a:gd name="adj" fmla="val 11005"/>
            </a:avLst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10"/>
          <p:cNvSpPr/>
          <p:nvPr/>
        </p:nvSpPr>
        <p:spPr>
          <a:xfrm>
            <a:off x="2547100" y="284775"/>
            <a:ext cx="6326700" cy="704400"/>
          </a:xfrm>
          <a:prstGeom prst="roundRect">
            <a:avLst>
              <a:gd name="adj" fmla="val 25275"/>
            </a:avLst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15542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"/>
          </a:p>
        </p:txBody>
      </p:sp>
      <p:sp>
        <p:nvSpPr>
          <p:cNvPr id="99" name="Google Shape;99;p10"/>
          <p:cNvSpPr/>
          <p:nvPr/>
        </p:nvSpPr>
        <p:spPr>
          <a:xfrm>
            <a:off x="2547100" y="1164975"/>
            <a:ext cx="6326700" cy="3693600"/>
          </a:xfrm>
          <a:prstGeom prst="roundRect">
            <a:avLst>
              <a:gd name="adj" fmla="val 5734"/>
            </a:avLst>
          </a:prstGeom>
          <a:solidFill>
            <a:schemeClr val="accent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/>
          </a:p>
        </p:txBody>
      </p:sp>
      <p:sp>
        <p:nvSpPr>
          <p:cNvPr id="100" name="Google Shape;100;p10"/>
          <p:cNvSpPr/>
          <p:nvPr/>
        </p:nvSpPr>
        <p:spPr>
          <a:xfrm>
            <a:off x="274950" y="284775"/>
            <a:ext cx="2096400" cy="704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10972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"/>
          </a:p>
        </p:txBody>
      </p:sp>
      <p:sp>
        <p:nvSpPr>
          <p:cNvPr id="101" name="Google Shape;101;p10"/>
          <p:cNvSpPr txBox="1"/>
          <p:nvPr/>
        </p:nvSpPr>
        <p:spPr>
          <a:xfrm>
            <a:off x="2840350" y="1414100"/>
            <a:ext cx="5740200" cy="31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latin typeface="DM Sans"/>
              <a:ea typeface="DM Sans"/>
              <a:cs typeface="DM Sans"/>
              <a:sym typeface="DM Sans"/>
            </a:endParaRPr>
          </a:p>
        </p:txBody>
      </p:sp>
      <p:sp>
        <p:nvSpPr>
          <p:cNvPr id="102" name="Google Shape;102;p10"/>
          <p:cNvSpPr txBox="1">
            <a:spLocks noGrp="1"/>
          </p:cNvSpPr>
          <p:nvPr>
            <p:ph type="body" idx="1"/>
          </p:nvPr>
        </p:nvSpPr>
        <p:spPr>
          <a:xfrm>
            <a:off x="2845275" y="1412150"/>
            <a:ext cx="5732400" cy="316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103" name="Google Shape;103;p10"/>
          <p:cNvSpPr txBox="1">
            <a:spLocks noGrp="1"/>
          </p:cNvSpPr>
          <p:nvPr>
            <p:ph type="title"/>
          </p:nvPr>
        </p:nvSpPr>
        <p:spPr>
          <a:xfrm>
            <a:off x="2547100" y="327125"/>
            <a:ext cx="6326700" cy="662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Font typeface="Della Respira"/>
              <a:buNone/>
              <a:defRPr sz="4200"/>
            </a:lvl9pPr>
          </a:lstStyle>
          <a:p>
            <a:endParaRPr/>
          </a:p>
        </p:txBody>
      </p:sp>
      <p:sp>
        <p:nvSpPr>
          <p:cNvPr id="104" name="Google Shape;104;p10"/>
          <p:cNvSpPr txBox="1">
            <a:spLocks noGrp="1"/>
          </p:cNvSpPr>
          <p:nvPr>
            <p:ph type="subTitle" idx="3"/>
          </p:nvPr>
        </p:nvSpPr>
        <p:spPr>
          <a:xfrm>
            <a:off x="274950" y="284775"/>
            <a:ext cx="2096400" cy="70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"/>
              <a:buFont typeface="Della Respira"/>
              <a:buNone/>
              <a:defRPr sz="1300" b="1"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7.xml"/><Relationship Id="rId13" Type="http://schemas.openxmlformats.org/officeDocument/2006/relationships/slideLayout" Target="../slideLayouts/slideLayout72.xml"/><Relationship Id="rId18" Type="http://schemas.openxmlformats.org/officeDocument/2006/relationships/slideLayout" Target="../slideLayouts/slideLayout77.xml"/><Relationship Id="rId26" Type="http://schemas.openxmlformats.org/officeDocument/2006/relationships/slideLayout" Target="../slideLayouts/slideLayout85.xml"/><Relationship Id="rId3" Type="http://schemas.openxmlformats.org/officeDocument/2006/relationships/slideLayout" Target="../slideLayouts/slideLayout62.xml"/><Relationship Id="rId21" Type="http://schemas.openxmlformats.org/officeDocument/2006/relationships/slideLayout" Target="../slideLayouts/slideLayout80.xml"/><Relationship Id="rId7" Type="http://schemas.openxmlformats.org/officeDocument/2006/relationships/slideLayout" Target="../slideLayouts/slideLayout66.xml"/><Relationship Id="rId12" Type="http://schemas.openxmlformats.org/officeDocument/2006/relationships/slideLayout" Target="../slideLayouts/slideLayout71.xml"/><Relationship Id="rId17" Type="http://schemas.openxmlformats.org/officeDocument/2006/relationships/slideLayout" Target="../slideLayouts/slideLayout76.xml"/><Relationship Id="rId25" Type="http://schemas.openxmlformats.org/officeDocument/2006/relationships/slideLayout" Target="../slideLayouts/slideLayout84.xml"/><Relationship Id="rId2" Type="http://schemas.openxmlformats.org/officeDocument/2006/relationships/slideLayout" Target="../slideLayouts/slideLayout61.xml"/><Relationship Id="rId16" Type="http://schemas.openxmlformats.org/officeDocument/2006/relationships/slideLayout" Target="../slideLayouts/slideLayout75.xml"/><Relationship Id="rId20" Type="http://schemas.openxmlformats.org/officeDocument/2006/relationships/slideLayout" Target="../slideLayouts/slideLayout79.xml"/><Relationship Id="rId29" Type="http://schemas.openxmlformats.org/officeDocument/2006/relationships/slideLayout" Target="../slideLayouts/slideLayout88.xml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70.xml"/><Relationship Id="rId24" Type="http://schemas.openxmlformats.org/officeDocument/2006/relationships/slideLayout" Target="../slideLayouts/slideLayout83.xml"/><Relationship Id="rId5" Type="http://schemas.openxmlformats.org/officeDocument/2006/relationships/slideLayout" Target="../slideLayouts/slideLayout64.xml"/><Relationship Id="rId15" Type="http://schemas.openxmlformats.org/officeDocument/2006/relationships/slideLayout" Target="../slideLayouts/slideLayout74.xml"/><Relationship Id="rId23" Type="http://schemas.openxmlformats.org/officeDocument/2006/relationships/slideLayout" Target="../slideLayouts/slideLayout82.xml"/><Relationship Id="rId28" Type="http://schemas.openxmlformats.org/officeDocument/2006/relationships/slideLayout" Target="../slideLayouts/slideLayout87.xml"/><Relationship Id="rId10" Type="http://schemas.openxmlformats.org/officeDocument/2006/relationships/slideLayout" Target="../slideLayouts/slideLayout69.xml"/><Relationship Id="rId19" Type="http://schemas.openxmlformats.org/officeDocument/2006/relationships/slideLayout" Target="../slideLayouts/slideLayout78.xml"/><Relationship Id="rId31" Type="http://schemas.openxmlformats.org/officeDocument/2006/relationships/theme" Target="../theme/theme2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Relationship Id="rId14" Type="http://schemas.openxmlformats.org/officeDocument/2006/relationships/slideLayout" Target="../slideLayouts/slideLayout73.xml"/><Relationship Id="rId22" Type="http://schemas.openxmlformats.org/officeDocument/2006/relationships/slideLayout" Target="../slideLayouts/slideLayout81.xml"/><Relationship Id="rId27" Type="http://schemas.openxmlformats.org/officeDocument/2006/relationships/slideLayout" Target="../slideLayouts/slideLayout86.xml"/><Relationship Id="rId30" Type="http://schemas.openxmlformats.org/officeDocument/2006/relationships/slideLayout" Target="../slideLayouts/slideLayout8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Della Respira"/>
              <a:buNone/>
              <a:defRPr sz="4200" b="1">
                <a:solidFill>
                  <a:schemeClr val="dk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la Respira"/>
              <a:buNone/>
              <a:defRPr sz="2800">
                <a:solidFill>
                  <a:schemeClr val="dk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la Respira"/>
              <a:buNone/>
              <a:defRPr sz="2800">
                <a:solidFill>
                  <a:schemeClr val="dk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la Respira"/>
              <a:buNone/>
              <a:defRPr sz="2800">
                <a:solidFill>
                  <a:schemeClr val="dk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la Respira"/>
              <a:buNone/>
              <a:defRPr sz="2800">
                <a:solidFill>
                  <a:schemeClr val="dk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la Respira"/>
              <a:buNone/>
              <a:defRPr sz="2800">
                <a:solidFill>
                  <a:schemeClr val="dk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la Respira"/>
              <a:buNone/>
              <a:defRPr sz="2800">
                <a:solidFill>
                  <a:schemeClr val="dk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la Respira"/>
              <a:buNone/>
              <a:defRPr sz="2800">
                <a:solidFill>
                  <a:schemeClr val="dk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la Respira"/>
              <a:buNone/>
              <a:defRPr sz="2800">
                <a:solidFill>
                  <a:schemeClr val="dk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body" idx="1"/>
          </p:nvPr>
        </p:nvSpPr>
        <p:spPr>
          <a:xfrm>
            <a:off x="3010150" y="1510025"/>
            <a:ext cx="5522700" cy="201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Font typeface="DM Sans"/>
              <a:buChar char="●"/>
              <a:defRPr sz="1600">
                <a:latin typeface="DM Sans"/>
                <a:ea typeface="DM Sans"/>
                <a:cs typeface="DM Sans"/>
                <a:sym typeface="DM Sans"/>
              </a:defRPr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Font typeface="DM Sans"/>
              <a:buChar char="○"/>
              <a:defRPr sz="1600">
                <a:latin typeface="DM Sans"/>
                <a:ea typeface="DM Sans"/>
                <a:cs typeface="DM Sans"/>
                <a:sym typeface="DM Sans"/>
              </a:defRPr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Font typeface="DM Sans"/>
              <a:buChar char="■"/>
              <a:defRPr sz="1600">
                <a:latin typeface="DM Sans"/>
                <a:ea typeface="DM Sans"/>
                <a:cs typeface="DM Sans"/>
                <a:sym typeface="DM Sans"/>
              </a:defRPr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Font typeface="DM Sans"/>
              <a:buChar char="●"/>
              <a:defRPr sz="1600">
                <a:latin typeface="DM Sans"/>
                <a:ea typeface="DM Sans"/>
                <a:cs typeface="DM Sans"/>
                <a:sym typeface="DM Sans"/>
              </a:defRPr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Font typeface="DM Sans"/>
              <a:buChar char="○"/>
              <a:defRPr sz="1600">
                <a:latin typeface="DM Sans"/>
                <a:ea typeface="DM Sans"/>
                <a:cs typeface="DM Sans"/>
                <a:sym typeface="DM Sans"/>
              </a:defRPr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Font typeface="DM Sans"/>
              <a:buChar char="■"/>
              <a:defRPr sz="1600">
                <a:latin typeface="DM Sans"/>
                <a:ea typeface="DM Sans"/>
                <a:cs typeface="DM Sans"/>
                <a:sym typeface="DM Sans"/>
              </a:defRPr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Font typeface="DM Sans"/>
              <a:buChar char="●"/>
              <a:defRPr sz="1600">
                <a:latin typeface="DM Sans"/>
                <a:ea typeface="DM Sans"/>
                <a:cs typeface="DM Sans"/>
                <a:sym typeface="DM Sans"/>
              </a:defRPr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Font typeface="DM Sans"/>
              <a:buChar char="○"/>
              <a:defRPr sz="1600">
                <a:latin typeface="DM Sans"/>
                <a:ea typeface="DM Sans"/>
                <a:cs typeface="DM Sans"/>
                <a:sym typeface="DM Sans"/>
              </a:defRPr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Font typeface="DM Sans"/>
              <a:buChar char="■"/>
              <a:defRPr sz="1600"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  <p:sldLayoutId id="2147483673" r:id="rId26"/>
    <p:sldLayoutId id="2147483674" r:id="rId27"/>
    <p:sldLayoutId id="2147483675" r:id="rId28"/>
    <p:sldLayoutId id="2147483676" r:id="rId29"/>
    <p:sldLayoutId id="2147483677" r:id="rId30"/>
    <p:sldLayoutId id="2147483678" r:id="rId31"/>
    <p:sldLayoutId id="2147483679" r:id="rId32"/>
    <p:sldLayoutId id="2147483680" r:id="rId33"/>
    <p:sldLayoutId id="2147483681" r:id="rId34"/>
    <p:sldLayoutId id="2147483682" r:id="rId35"/>
    <p:sldLayoutId id="2147483683" r:id="rId36"/>
    <p:sldLayoutId id="2147483684" r:id="rId37"/>
    <p:sldLayoutId id="2147483685" r:id="rId38"/>
    <p:sldLayoutId id="2147483686" r:id="rId39"/>
    <p:sldLayoutId id="2147483687" r:id="rId40"/>
    <p:sldLayoutId id="2147483688" r:id="rId41"/>
    <p:sldLayoutId id="2147483689" r:id="rId42"/>
    <p:sldLayoutId id="2147483690" r:id="rId43"/>
    <p:sldLayoutId id="2147483691" r:id="rId44"/>
    <p:sldLayoutId id="2147483692" r:id="rId45"/>
    <p:sldLayoutId id="2147483693" r:id="rId46"/>
    <p:sldLayoutId id="2147483694" r:id="rId47"/>
    <p:sldLayoutId id="2147483695" r:id="rId48"/>
    <p:sldLayoutId id="2147483696" r:id="rId49"/>
    <p:sldLayoutId id="2147483697" r:id="rId50"/>
    <p:sldLayoutId id="2147483698" r:id="rId51"/>
    <p:sldLayoutId id="2147483699" r:id="rId52"/>
    <p:sldLayoutId id="2147483700" r:id="rId53"/>
    <p:sldLayoutId id="2147483701" r:id="rId54"/>
    <p:sldLayoutId id="2147483702" r:id="rId55"/>
    <p:sldLayoutId id="2147483703" r:id="rId56"/>
    <p:sldLayoutId id="2147483704" r:id="rId57"/>
    <p:sldLayoutId id="2147483705" r:id="rId58"/>
    <p:sldLayoutId id="2147483706" r:id="rId5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p6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Spline Sans"/>
              <a:buNone/>
              <a:defRPr sz="4000" b="1">
                <a:solidFill>
                  <a:schemeClr val="dk1"/>
                </a:solidFill>
                <a:latin typeface="Spline Sans"/>
                <a:ea typeface="Spline Sans"/>
                <a:cs typeface="Spline Sans"/>
                <a:sym typeface="Spline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Spline Sans"/>
              <a:buNone/>
              <a:defRPr sz="4000" b="1">
                <a:solidFill>
                  <a:schemeClr val="dk1"/>
                </a:solidFill>
                <a:latin typeface="Spline Sans"/>
                <a:ea typeface="Spline Sans"/>
                <a:cs typeface="Spline Sans"/>
                <a:sym typeface="Spline Sa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Spline Sans"/>
              <a:buNone/>
              <a:defRPr sz="4000" b="1">
                <a:solidFill>
                  <a:schemeClr val="dk1"/>
                </a:solidFill>
                <a:latin typeface="Spline Sans"/>
                <a:ea typeface="Spline Sans"/>
                <a:cs typeface="Spline Sans"/>
                <a:sym typeface="Spline Sa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Spline Sans"/>
              <a:buNone/>
              <a:defRPr sz="4000" b="1">
                <a:solidFill>
                  <a:schemeClr val="dk1"/>
                </a:solidFill>
                <a:latin typeface="Spline Sans"/>
                <a:ea typeface="Spline Sans"/>
                <a:cs typeface="Spline Sans"/>
                <a:sym typeface="Spline Sa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Spline Sans"/>
              <a:buNone/>
              <a:defRPr sz="4000" b="1">
                <a:solidFill>
                  <a:schemeClr val="dk1"/>
                </a:solidFill>
                <a:latin typeface="Spline Sans"/>
                <a:ea typeface="Spline Sans"/>
                <a:cs typeface="Spline Sans"/>
                <a:sym typeface="Spline Sa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Spline Sans"/>
              <a:buNone/>
              <a:defRPr sz="4000" b="1">
                <a:solidFill>
                  <a:schemeClr val="dk1"/>
                </a:solidFill>
                <a:latin typeface="Spline Sans"/>
                <a:ea typeface="Spline Sans"/>
                <a:cs typeface="Spline Sans"/>
                <a:sym typeface="Spline Sa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Spline Sans"/>
              <a:buNone/>
              <a:defRPr sz="4000" b="1">
                <a:solidFill>
                  <a:schemeClr val="dk1"/>
                </a:solidFill>
                <a:latin typeface="Spline Sans"/>
                <a:ea typeface="Spline Sans"/>
                <a:cs typeface="Spline Sans"/>
                <a:sym typeface="Spline Sa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Spline Sans"/>
              <a:buNone/>
              <a:defRPr sz="4000" b="1">
                <a:solidFill>
                  <a:schemeClr val="dk1"/>
                </a:solidFill>
                <a:latin typeface="Spline Sans"/>
                <a:ea typeface="Spline Sans"/>
                <a:cs typeface="Spline Sans"/>
                <a:sym typeface="Spline Sa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Spline Sans"/>
              <a:buNone/>
              <a:defRPr sz="4000" b="1">
                <a:solidFill>
                  <a:schemeClr val="dk1"/>
                </a:solidFill>
                <a:latin typeface="Spline Sans"/>
                <a:ea typeface="Spline Sans"/>
                <a:cs typeface="Spline Sans"/>
                <a:sym typeface="Spline Sans"/>
              </a:defRPr>
            </a:lvl9pPr>
          </a:lstStyle>
          <a:p>
            <a:endParaRPr/>
          </a:p>
        </p:txBody>
      </p:sp>
      <p:sp>
        <p:nvSpPr>
          <p:cNvPr id="456" name="Google Shape;456;p61"/>
          <p:cNvSpPr txBox="1">
            <a:spLocks noGrp="1"/>
          </p:cNvSpPr>
          <p:nvPr>
            <p:ph type="body" idx="1"/>
          </p:nvPr>
        </p:nvSpPr>
        <p:spPr>
          <a:xfrm>
            <a:off x="311700" y="2221525"/>
            <a:ext cx="8520600" cy="24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exend Light"/>
              <a:buChar char="●"/>
              <a:defRPr sz="1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Char char="○"/>
              <a:defRPr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Char char="■"/>
              <a:defRPr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Char char="●"/>
              <a:defRPr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Char char="○"/>
              <a:defRPr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Char char="■"/>
              <a:defRPr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Char char="●"/>
              <a:defRPr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Char char="○"/>
              <a:defRPr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Char char="■"/>
              <a:defRPr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9pPr>
          </a:lstStyle>
          <a:p>
            <a:endParaRPr/>
          </a:p>
        </p:txBody>
      </p:sp>
      <p:sp>
        <p:nvSpPr>
          <p:cNvPr id="457" name="Google Shape;457;p6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  <p:sldLayoutId id="2147483723" r:id="rId17"/>
    <p:sldLayoutId id="2147483724" r:id="rId18"/>
    <p:sldLayoutId id="2147483725" r:id="rId19"/>
    <p:sldLayoutId id="2147483726" r:id="rId20"/>
    <p:sldLayoutId id="2147483727" r:id="rId21"/>
    <p:sldLayoutId id="2147483728" r:id="rId22"/>
    <p:sldLayoutId id="2147483729" r:id="rId23"/>
    <p:sldLayoutId id="2147483730" r:id="rId24"/>
    <p:sldLayoutId id="2147483731" r:id="rId25"/>
    <p:sldLayoutId id="2147483732" r:id="rId26"/>
    <p:sldLayoutId id="2147483733" r:id="rId27"/>
    <p:sldLayoutId id="2147483734" r:id="rId28"/>
    <p:sldLayoutId id="2147483735" r:id="rId29"/>
    <p:sldLayoutId id="2147483736" r:id="rId3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" name="Google Shape;954;p92"/>
          <p:cNvSpPr txBox="1">
            <a:spLocks noGrp="1"/>
          </p:cNvSpPr>
          <p:nvPr>
            <p:ph type="title"/>
          </p:nvPr>
        </p:nvSpPr>
        <p:spPr>
          <a:xfrm>
            <a:off x="1241550" y="2010150"/>
            <a:ext cx="6660900" cy="11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660000"/>
                </a:solidFill>
                <a:latin typeface="Della Respira"/>
                <a:ea typeface="Della Respira"/>
                <a:cs typeface="Della Respira"/>
                <a:sym typeface="Della Respira"/>
              </a:rPr>
              <a:t>JESUS </a:t>
            </a:r>
            <a:endParaRPr>
              <a:solidFill>
                <a:srgbClr val="660000"/>
              </a:solidFill>
              <a:latin typeface="Della Respira"/>
              <a:ea typeface="Della Respira"/>
              <a:cs typeface="Della Respira"/>
              <a:sym typeface="Della Respira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500">
                <a:solidFill>
                  <a:srgbClr val="660000"/>
                </a:solidFill>
                <a:latin typeface="Della Respira"/>
                <a:ea typeface="Della Respira"/>
                <a:cs typeface="Della Respira"/>
                <a:sym typeface="Della Respira"/>
              </a:rPr>
              <a:t>here and now</a:t>
            </a:r>
            <a:endParaRPr sz="3500">
              <a:solidFill>
                <a:srgbClr val="660000"/>
              </a:solidFill>
              <a:latin typeface="Della Respira"/>
              <a:ea typeface="Della Respira"/>
              <a:cs typeface="Della Respira"/>
              <a:sym typeface="Della Respir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" name="Google Shape;959;p93"/>
          <p:cNvSpPr/>
          <p:nvPr/>
        </p:nvSpPr>
        <p:spPr>
          <a:xfrm>
            <a:off x="465925" y="1605903"/>
            <a:ext cx="2737200" cy="2919600"/>
          </a:xfrm>
          <a:prstGeom prst="rect">
            <a:avLst/>
          </a:prstGeom>
          <a:solidFill>
            <a:schemeClr val="accent1"/>
          </a:solidFill>
          <a:ln w="258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48200" tIns="248200" rIns="248200" bIns="2482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28">
                <a:solidFill>
                  <a:srgbClr val="783F04"/>
                </a:solidFill>
                <a:latin typeface="Della Respira"/>
                <a:ea typeface="Della Respira"/>
                <a:cs typeface="Della Respira"/>
                <a:sym typeface="Della Respira"/>
              </a:rPr>
              <a:t>His</a:t>
            </a:r>
            <a:endParaRPr sz="2928">
              <a:solidFill>
                <a:srgbClr val="783F04"/>
              </a:solidFill>
              <a:latin typeface="Della Respira"/>
              <a:ea typeface="Della Respira"/>
              <a:cs typeface="Della Respira"/>
              <a:sym typeface="Della Respira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28">
                <a:solidFill>
                  <a:srgbClr val="783F04"/>
                </a:solidFill>
                <a:latin typeface="Della Respira"/>
                <a:ea typeface="Della Respira"/>
                <a:cs typeface="Della Respira"/>
                <a:sym typeface="Della Respira"/>
              </a:rPr>
              <a:t>Humanity</a:t>
            </a:r>
            <a:endParaRPr sz="2928">
              <a:solidFill>
                <a:srgbClr val="783F04"/>
              </a:solidFill>
              <a:latin typeface="Della Respira"/>
              <a:ea typeface="Della Respira"/>
              <a:cs typeface="Della Respira"/>
              <a:sym typeface="Della Respira"/>
            </a:endParaRPr>
          </a:p>
        </p:txBody>
      </p:sp>
      <p:sp>
        <p:nvSpPr>
          <p:cNvPr id="960" name="Google Shape;960;p93"/>
          <p:cNvSpPr/>
          <p:nvPr/>
        </p:nvSpPr>
        <p:spPr>
          <a:xfrm>
            <a:off x="3203398" y="1605903"/>
            <a:ext cx="2737200" cy="2919600"/>
          </a:xfrm>
          <a:prstGeom prst="rect">
            <a:avLst/>
          </a:prstGeom>
          <a:solidFill>
            <a:schemeClr val="accent2"/>
          </a:solidFill>
          <a:ln w="2585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48200" tIns="248200" rIns="248200" bIns="2482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660000"/>
                </a:solidFill>
                <a:latin typeface="Della Respira"/>
                <a:ea typeface="Della Respira"/>
                <a:cs typeface="Della Respira"/>
                <a:sym typeface="Della Respira"/>
              </a:rPr>
              <a:t>His </a:t>
            </a:r>
            <a:endParaRPr sz="2900">
              <a:solidFill>
                <a:srgbClr val="660000"/>
              </a:solidFill>
              <a:latin typeface="Della Respira"/>
              <a:ea typeface="Della Respira"/>
              <a:cs typeface="Della Respira"/>
              <a:sym typeface="Della Respira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660000"/>
                </a:solidFill>
                <a:latin typeface="Della Respira"/>
                <a:ea typeface="Della Respira"/>
                <a:cs typeface="Della Respira"/>
                <a:sym typeface="Della Respira"/>
              </a:rPr>
              <a:t>Humility</a:t>
            </a:r>
            <a:r>
              <a:rPr lang="en" sz="2900">
                <a:solidFill>
                  <a:srgbClr val="660000"/>
                </a:solidFill>
                <a:latin typeface="Lexend Light"/>
                <a:ea typeface="Lexend Light"/>
                <a:cs typeface="Lexend Light"/>
                <a:sym typeface="Lexend Light"/>
              </a:rPr>
              <a:t> </a:t>
            </a:r>
            <a:endParaRPr sz="2900">
              <a:solidFill>
                <a:srgbClr val="660000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61" name="Google Shape;961;p93"/>
          <p:cNvSpPr/>
          <p:nvPr/>
        </p:nvSpPr>
        <p:spPr>
          <a:xfrm>
            <a:off x="5940871" y="1605903"/>
            <a:ext cx="2737200" cy="2919600"/>
          </a:xfrm>
          <a:prstGeom prst="rect">
            <a:avLst/>
          </a:prstGeom>
          <a:solidFill>
            <a:schemeClr val="accent1"/>
          </a:solidFill>
          <a:ln w="258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48200" tIns="248200" rIns="248200" bIns="2482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28">
                <a:solidFill>
                  <a:srgbClr val="783F04"/>
                </a:solidFill>
                <a:latin typeface="Della Respira"/>
                <a:ea typeface="Della Respira"/>
                <a:cs typeface="Della Respira"/>
                <a:sym typeface="Della Respira"/>
              </a:rPr>
              <a:t>His Temptation</a:t>
            </a:r>
            <a:endParaRPr sz="2928">
              <a:solidFill>
                <a:srgbClr val="783F04"/>
              </a:solidFill>
              <a:latin typeface="Della Respira"/>
              <a:ea typeface="Della Respira"/>
              <a:cs typeface="Della Respira"/>
              <a:sym typeface="Della Respira"/>
            </a:endParaRPr>
          </a:p>
        </p:txBody>
      </p:sp>
      <p:sp>
        <p:nvSpPr>
          <p:cNvPr id="962" name="Google Shape;962;p93"/>
          <p:cNvSpPr txBox="1"/>
          <p:nvPr/>
        </p:nvSpPr>
        <p:spPr>
          <a:xfrm>
            <a:off x="465900" y="617988"/>
            <a:ext cx="8212200" cy="877200"/>
          </a:xfrm>
          <a:prstGeom prst="rect">
            <a:avLst/>
          </a:prstGeom>
          <a:solidFill>
            <a:schemeClr val="lt2"/>
          </a:solidFill>
          <a:ln w="2857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500" b="1">
                <a:solidFill>
                  <a:srgbClr val="660000"/>
                </a:solidFill>
                <a:latin typeface="Della Respira"/>
                <a:ea typeface="Della Respira"/>
                <a:cs typeface="Della Respira"/>
                <a:sym typeface="Della Respira"/>
              </a:rPr>
              <a:t>JESUS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9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7" name="Google Shape;967;p94"/>
          <p:cNvSpPr txBox="1">
            <a:spLocks noGrp="1"/>
          </p:cNvSpPr>
          <p:nvPr>
            <p:ph type="subTitle" idx="1"/>
          </p:nvPr>
        </p:nvSpPr>
        <p:spPr>
          <a:xfrm>
            <a:off x="452100" y="1677650"/>
            <a:ext cx="3755400" cy="11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660000"/>
                </a:solidFill>
                <a:latin typeface="Lexend"/>
                <a:ea typeface="Lexend"/>
                <a:cs typeface="Lexend"/>
                <a:sym typeface="Lexend"/>
              </a:rPr>
              <a:t>What examples from the Gospels best highlight Jesus’s humanity?</a:t>
            </a:r>
            <a:endParaRPr sz="2000">
              <a:solidFill>
                <a:srgbClr val="660000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968" name="Google Shape;968;p94"/>
          <p:cNvSpPr txBox="1">
            <a:spLocks noGrp="1"/>
          </p:cNvSpPr>
          <p:nvPr>
            <p:ph type="body" idx="2"/>
          </p:nvPr>
        </p:nvSpPr>
        <p:spPr>
          <a:xfrm>
            <a:off x="452100" y="2834450"/>
            <a:ext cx="3755400" cy="16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660000"/>
                </a:solidFill>
              </a:rPr>
              <a:t>Can someone find the passage in the bible? </a:t>
            </a:r>
            <a:endParaRPr sz="1600">
              <a:solidFill>
                <a:srgbClr val="660000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660000"/>
                </a:solidFill>
              </a:rPr>
              <a:t>Read and discuss together</a:t>
            </a:r>
            <a:endParaRPr sz="1600">
              <a:solidFill>
                <a:srgbClr val="660000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 </a:t>
            </a:r>
            <a:endParaRPr/>
          </a:p>
        </p:txBody>
      </p:sp>
      <p:sp>
        <p:nvSpPr>
          <p:cNvPr id="969" name="Google Shape;969;p94"/>
          <p:cNvSpPr txBox="1">
            <a:spLocks noGrp="1"/>
          </p:cNvSpPr>
          <p:nvPr>
            <p:ph type="subTitle" idx="3"/>
          </p:nvPr>
        </p:nvSpPr>
        <p:spPr>
          <a:xfrm>
            <a:off x="5026500" y="1677650"/>
            <a:ext cx="3755400" cy="301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2000">
                <a:solidFill>
                  <a:srgbClr val="660000"/>
                </a:solidFill>
                <a:latin typeface="Lexend"/>
                <a:ea typeface="Lexend"/>
                <a:cs typeface="Lexend"/>
                <a:sym typeface="Lexend"/>
              </a:rPr>
              <a:t>What parts of Jesus’s humanity most resonate with your own daily life and why?</a:t>
            </a:r>
            <a:endParaRPr sz="2000">
              <a:solidFill>
                <a:srgbClr val="660000"/>
              </a:solidFill>
              <a:latin typeface="Lexend"/>
              <a:ea typeface="Lexend"/>
              <a:cs typeface="Lexend"/>
              <a:sym typeface="Lexen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endParaRPr sz="11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0" name="Google Shape;970;p94"/>
          <p:cNvSpPr txBox="1">
            <a:spLocks noGrp="1"/>
          </p:cNvSpPr>
          <p:nvPr>
            <p:ph type="title"/>
          </p:nvPr>
        </p:nvSpPr>
        <p:spPr>
          <a:xfrm>
            <a:off x="509350" y="244975"/>
            <a:ext cx="83319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300">
                <a:solidFill>
                  <a:srgbClr val="783F04"/>
                </a:solidFill>
                <a:latin typeface="Della Respira"/>
                <a:ea typeface="Della Respira"/>
                <a:cs typeface="Della Respira"/>
                <a:sym typeface="Della Respira"/>
              </a:rPr>
              <a:t>His Humanity</a:t>
            </a:r>
            <a:endParaRPr sz="4300">
              <a:solidFill>
                <a:srgbClr val="783F04"/>
              </a:solidFill>
              <a:latin typeface="Della Respira"/>
              <a:ea typeface="Della Respira"/>
              <a:cs typeface="Della Respira"/>
              <a:sym typeface="Della Respira"/>
            </a:endParaRPr>
          </a:p>
        </p:txBody>
      </p:sp>
      <p:sp>
        <p:nvSpPr>
          <p:cNvPr id="971" name="Google Shape;971;p94"/>
          <p:cNvSpPr txBox="1">
            <a:spLocks noGrp="1"/>
          </p:cNvSpPr>
          <p:nvPr>
            <p:ph type="body" idx="2"/>
          </p:nvPr>
        </p:nvSpPr>
        <p:spPr>
          <a:xfrm>
            <a:off x="5026500" y="2744575"/>
            <a:ext cx="3755400" cy="16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16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 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6" name="Google Shape;976;p95"/>
          <p:cNvSpPr txBox="1">
            <a:spLocks noGrp="1"/>
          </p:cNvSpPr>
          <p:nvPr>
            <p:ph type="subTitle" idx="1"/>
          </p:nvPr>
        </p:nvSpPr>
        <p:spPr>
          <a:xfrm>
            <a:off x="452100" y="1677650"/>
            <a:ext cx="3755400" cy="11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660000"/>
                </a:solidFill>
                <a:latin typeface="Lexend"/>
                <a:ea typeface="Lexend"/>
                <a:cs typeface="Lexend"/>
                <a:sym typeface="Lexend"/>
              </a:rPr>
              <a:t>What examples from the Gospels highlight Jesus’s humility?</a:t>
            </a:r>
            <a:endParaRPr sz="2000">
              <a:solidFill>
                <a:srgbClr val="660000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977" name="Google Shape;977;p95"/>
          <p:cNvSpPr txBox="1">
            <a:spLocks noGrp="1"/>
          </p:cNvSpPr>
          <p:nvPr>
            <p:ph type="body" idx="2"/>
          </p:nvPr>
        </p:nvSpPr>
        <p:spPr>
          <a:xfrm>
            <a:off x="452100" y="2834450"/>
            <a:ext cx="3755400" cy="16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660000"/>
                </a:solidFill>
              </a:rPr>
              <a:t>Can someone find the passage to from the bible? </a:t>
            </a:r>
            <a:endParaRPr sz="1600">
              <a:solidFill>
                <a:srgbClr val="660000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660000"/>
                </a:solidFill>
              </a:rPr>
              <a:t>Read and discuss together</a:t>
            </a:r>
            <a:endParaRPr sz="1600">
              <a:solidFill>
                <a:srgbClr val="660000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 </a:t>
            </a:r>
            <a:endParaRPr/>
          </a:p>
        </p:txBody>
      </p:sp>
      <p:sp>
        <p:nvSpPr>
          <p:cNvPr id="978" name="Google Shape;978;p95"/>
          <p:cNvSpPr txBox="1">
            <a:spLocks noGrp="1"/>
          </p:cNvSpPr>
          <p:nvPr>
            <p:ph type="subTitle" idx="3"/>
          </p:nvPr>
        </p:nvSpPr>
        <p:spPr>
          <a:xfrm>
            <a:off x="5026500" y="1677650"/>
            <a:ext cx="3755400" cy="15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2000">
                <a:solidFill>
                  <a:srgbClr val="660000"/>
                </a:solidFill>
                <a:latin typeface="Lexend"/>
                <a:ea typeface="Lexend"/>
                <a:cs typeface="Lexend"/>
                <a:sym typeface="Lexend"/>
              </a:rPr>
              <a:t>How have you seen Jesus’s humility modelled in your own life or in the life of someone in the bible?</a:t>
            </a:r>
            <a:endParaRPr sz="2000">
              <a:solidFill>
                <a:srgbClr val="660000"/>
              </a:solidFill>
            </a:endParaRPr>
          </a:p>
        </p:txBody>
      </p:sp>
      <p:sp>
        <p:nvSpPr>
          <p:cNvPr id="979" name="Google Shape;979;p95"/>
          <p:cNvSpPr txBox="1">
            <a:spLocks noGrp="1"/>
          </p:cNvSpPr>
          <p:nvPr>
            <p:ph type="title"/>
          </p:nvPr>
        </p:nvSpPr>
        <p:spPr>
          <a:xfrm>
            <a:off x="406050" y="313825"/>
            <a:ext cx="83319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300">
                <a:solidFill>
                  <a:srgbClr val="783F04"/>
                </a:solidFill>
                <a:latin typeface="Della Respira"/>
                <a:ea typeface="Della Respira"/>
                <a:cs typeface="Della Respira"/>
                <a:sym typeface="Della Respira"/>
              </a:rPr>
              <a:t>His Humility</a:t>
            </a:r>
            <a:endParaRPr sz="4300">
              <a:solidFill>
                <a:srgbClr val="783F04"/>
              </a:solidFill>
              <a:latin typeface="Della Respira"/>
              <a:ea typeface="Della Respira"/>
              <a:cs typeface="Della Respira"/>
              <a:sym typeface="Della Respira"/>
            </a:endParaRPr>
          </a:p>
        </p:txBody>
      </p:sp>
      <p:sp>
        <p:nvSpPr>
          <p:cNvPr id="980" name="Google Shape;980;p95"/>
          <p:cNvSpPr txBox="1">
            <a:spLocks noGrp="1"/>
          </p:cNvSpPr>
          <p:nvPr>
            <p:ph type="body" idx="2"/>
          </p:nvPr>
        </p:nvSpPr>
        <p:spPr>
          <a:xfrm>
            <a:off x="5026500" y="3173450"/>
            <a:ext cx="3755400" cy="16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660000"/>
                </a:solidFill>
              </a:rPr>
              <a:t>Can someone share a personal example?</a:t>
            </a:r>
            <a:endParaRPr sz="1600">
              <a:solidFill>
                <a:srgbClr val="660000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660000"/>
                </a:solidFill>
              </a:rPr>
              <a:t>                         And/Or </a:t>
            </a:r>
            <a:endParaRPr sz="1600">
              <a:solidFill>
                <a:srgbClr val="660000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660000"/>
                </a:solidFill>
              </a:rPr>
              <a:t>Discuss a bible figure who demonstrated humility?</a:t>
            </a:r>
            <a:endParaRPr sz="1600">
              <a:solidFill>
                <a:srgbClr val="660000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 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9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5" name="Google Shape;985;p96"/>
          <p:cNvSpPr txBox="1">
            <a:spLocks noGrp="1"/>
          </p:cNvSpPr>
          <p:nvPr>
            <p:ph type="subTitle" idx="1"/>
          </p:nvPr>
        </p:nvSpPr>
        <p:spPr>
          <a:xfrm>
            <a:off x="452100" y="1677650"/>
            <a:ext cx="3755400" cy="11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660000"/>
                </a:solidFill>
                <a:latin typeface="Lexend"/>
                <a:ea typeface="Lexend"/>
                <a:cs typeface="Lexend"/>
                <a:sym typeface="Lexend"/>
              </a:rPr>
              <a:t>Which key biblical figures fell in to temptation?</a:t>
            </a:r>
            <a:endParaRPr sz="2000">
              <a:solidFill>
                <a:srgbClr val="660000"/>
              </a:solidFill>
              <a:latin typeface="Lexend"/>
              <a:ea typeface="Lexend"/>
              <a:cs typeface="Lexend"/>
              <a:sym typeface="Lexen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rgbClr val="660000"/>
              </a:solidFill>
              <a:latin typeface="Lexend"/>
              <a:ea typeface="Lexend"/>
              <a:cs typeface="Lexend"/>
              <a:sym typeface="Lexen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660000"/>
                </a:solidFill>
                <a:latin typeface="Lexend"/>
                <a:ea typeface="Lexend"/>
                <a:cs typeface="Lexend"/>
                <a:sym typeface="Lexend"/>
              </a:rPr>
              <a:t> </a:t>
            </a:r>
            <a:endParaRPr sz="2000">
              <a:solidFill>
                <a:srgbClr val="660000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986" name="Google Shape;986;p96"/>
          <p:cNvSpPr txBox="1">
            <a:spLocks noGrp="1"/>
          </p:cNvSpPr>
          <p:nvPr>
            <p:ph type="body" idx="2"/>
          </p:nvPr>
        </p:nvSpPr>
        <p:spPr>
          <a:xfrm>
            <a:off x="452100" y="2742750"/>
            <a:ext cx="3755400" cy="16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660000"/>
                </a:solidFill>
              </a:rPr>
              <a:t>What were the consequences? </a:t>
            </a:r>
            <a:endParaRPr sz="1600">
              <a:solidFill>
                <a:srgbClr val="660000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  <p:sp>
        <p:nvSpPr>
          <p:cNvPr id="987" name="Google Shape;987;p96"/>
          <p:cNvSpPr txBox="1">
            <a:spLocks noGrp="1"/>
          </p:cNvSpPr>
          <p:nvPr>
            <p:ph type="subTitle" idx="3"/>
          </p:nvPr>
        </p:nvSpPr>
        <p:spPr>
          <a:xfrm>
            <a:off x="4803675" y="2079300"/>
            <a:ext cx="3906600" cy="201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2000">
                <a:solidFill>
                  <a:srgbClr val="660000"/>
                </a:solidFill>
                <a:latin typeface="Lexend"/>
                <a:ea typeface="Lexend"/>
                <a:cs typeface="Lexend"/>
                <a:sym typeface="Lexend"/>
              </a:rPr>
              <a:t>1 Corinthians 10:13</a:t>
            </a:r>
            <a:endParaRPr sz="2000">
              <a:solidFill>
                <a:srgbClr val="660000"/>
              </a:solidFill>
              <a:latin typeface="Lexend"/>
              <a:ea typeface="Lexend"/>
              <a:cs typeface="Lexend"/>
              <a:sym typeface="Lexend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2000">
                <a:solidFill>
                  <a:srgbClr val="660000"/>
                </a:solidFill>
                <a:latin typeface="Lexend"/>
                <a:ea typeface="Lexend"/>
                <a:cs typeface="Lexend"/>
                <a:sym typeface="Lexend"/>
              </a:rPr>
              <a:t>Hebrews 4:15-16</a:t>
            </a:r>
            <a:endParaRPr sz="2000">
              <a:solidFill>
                <a:srgbClr val="660000"/>
              </a:solidFill>
              <a:latin typeface="Lexend"/>
              <a:ea typeface="Lexend"/>
              <a:cs typeface="Lexend"/>
              <a:sym typeface="Lexend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2000">
                <a:solidFill>
                  <a:srgbClr val="660000"/>
                </a:solidFill>
                <a:latin typeface="Lexend"/>
                <a:ea typeface="Lexend"/>
                <a:cs typeface="Lexend"/>
                <a:sym typeface="Lexend"/>
              </a:rPr>
              <a:t>James 1:12</a:t>
            </a:r>
            <a:endParaRPr sz="2000">
              <a:solidFill>
                <a:srgbClr val="660000"/>
              </a:solidFill>
              <a:latin typeface="Lexend"/>
              <a:ea typeface="Lexend"/>
              <a:cs typeface="Lexend"/>
              <a:sym typeface="Lexend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2000">
                <a:solidFill>
                  <a:srgbClr val="660000"/>
                </a:solidFill>
                <a:latin typeface="Lexend"/>
                <a:ea typeface="Lexend"/>
                <a:cs typeface="Lexend"/>
                <a:sym typeface="Lexend"/>
              </a:rPr>
              <a:t>James 4:7-8</a:t>
            </a:r>
            <a:endParaRPr sz="2000">
              <a:solidFill>
                <a:srgbClr val="660000"/>
              </a:solidFill>
              <a:latin typeface="Lexend"/>
              <a:ea typeface="Lexend"/>
              <a:cs typeface="Lexend"/>
              <a:sym typeface="Lexend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endParaRPr sz="2000">
              <a:solidFill>
                <a:srgbClr val="660000"/>
              </a:solidFill>
              <a:latin typeface="Lexend"/>
              <a:ea typeface="Lexend"/>
              <a:cs typeface="Lexend"/>
              <a:sym typeface="Lexend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endParaRPr sz="2000">
              <a:solidFill>
                <a:srgbClr val="660000"/>
              </a:solidFill>
              <a:latin typeface="Lexend"/>
              <a:ea typeface="Lexend"/>
              <a:cs typeface="Lexend"/>
              <a:sym typeface="Lexen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endParaRPr sz="2000">
              <a:solidFill>
                <a:srgbClr val="66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endParaRPr sz="2000">
              <a:solidFill>
                <a:srgbClr val="66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endParaRPr sz="2000">
              <a:solidFill>
                <a:srgbClr val="66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endParaRPr sz="2000">
              <a:solidFill>
                <a:srgbClr val="660000"/>
              </a:solidFill>
            </a:endParaRPr>
          </a:p>
        </p:txBody>
      </p:sp>
      <p:sp>
        <p:nvSpPr>
          <p:cNvPr id="988" name="Google Shape;988;p96"/>
          <p:cNvSpPr txBox="1">
            <a:spLocks noGrp="1"/>
          </p:cNvSpPr>
          <p:nvPr>
            <p:ph type="title"/>
          </p:nvPr>
        </p:nvSpPr>
        <p:spPr>
          <a:xfrm>
            <a:off x="406050" y="313825"/>
            <a:ext cx="83319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300">
                <a:solidFill>
                  <a:srgbClr val="783F04"/>
                </a:solidFill>
                <a:latin typeface="Della Respira"/>
                <a:ea typeface="Della Respira"/>
                <a:cs typeface="Della Respira"/>
                <a:sym typeface="Della Respira"/>
              </a:rPr>
              <a:t>His Temptation</a:t>
            </a:r>
            <a:endParaRPr sz="4300">
              <a:solidFill>
                <a:srgbClr val="783F04"/>
              </a:solidFill>
              <a:latin typeface="Della Respira"/>
              <a:ea typeface="Della Respira"/>
              <a:cs typeface="Della Respira"/>
              <a:sym typeface="Della Respira"/>
            </a:endParaRPr>
          </a:p>
        </p:txBody>
      </p:sp>
      <p:sp>
        <p:nvSpPr>
          <p:cNvPr id="989" name="Google Shape;989;p96"/>
          <p:cNvSpPr txBox="1">
            <a:spLocks noGrp="1"/>
          </p:cNvSpPr>
          <p:nvPr>
            <p:ph type="body" idx="2"/>
          </p:nvPr>
        </p:nvSpPr>
        <p:spPr>
          <a:xfrm>
            <a:off x="4803675" y="1445513"/>
            <a:ext cx="3755400" cy="68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660000"/>
                </a:solidFill>
              </a:rPr>
              <a:t>Read one or two of the passages below.  </a:t>
            </a:r>
            <a:endParaRPr sz="1600">
              <a:solidFill>
                <a:srgbClr val="660000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  <p:sp>
        <p:nvSpPr>
          <p:cNvPr id="990" name="Google Shape;990;p96"/>
          <p:cNvSpPr txBox="1">
            <a:spLocks noGrp="1"/>
          </p:cNvSpPr>
          <p:nvPr>
            <p:ph type="body" idx="2"/>
          </p:nvPr>
        </p:nvSpPr>
        <p:spPr>
          <a:xfrm>
            <a:off x="4803675" y="3950479"/>
            <a:ext cx="3755400" cy="91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>
                <a:solidFill>
                  <a:srgbClr val="660000"/>
                </a:solidFill>
              </a:rPr>
              <a:t>According to the passage, what encouragement do we find when we are tempted? 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5" name="Google Shape;995;p97"/>
          <p:cNvSpPr txBox="1">
            <a:spLocks noGrp="1"/>
          </p:cNvSpPr>
          <p:nvPr>
            <p:ph type="title"/>
          </p:nvPr>
        </p:nvSpPr>
        <p:spPr>
          <a:xfrm>
            <a:off x="1241550" y="2010150"/>
            <a:ext cx="6660900" cy="11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660000"/>
                </a:solidFill>
                <a:latin typeface="Della Respira"/>
                <a:ea typeface="Della Respira"/>
                <a:cs typeface="Della Respira"/>
                <a:sym typeface="Della Respira"/>
              </a:rPr>
              <a:t>Pray together</a:t>
            </a:r>
            <a:endParaRPr sz="3500">
              <a:solidFill>
                <a:srgbClr val="660000"/>
              </a:solidFill>
              <a:latin typeface="Della Respira"/>
              <a:ea typeface="Della Respira"/>
              <a:cs typeface="Della Respira"/>
              <a:sym typeface="Della Respir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roup/Class Project #1">
  <a:themeElements>
    <a:clrScheme name="Simple Light">
      <a:dk1>
        <a:srgbClr val="000000"/>
      </a:dk1>
      <a:lt1>
        <a:srgbClr val="D2DE9C"/>
      </a:lt1>
      <a:dk2>
        <a:srgbClr val="F3DFA5"/>
      </a:dk2>
      <a:lt2>
        <a:srgbClr val="DBEFF1"/>
      </a:lt2>
      <a:accent1>
        <a:srgbClr val="FD5E48"/>
      </a:accent1>
      <a:accent2>
        <a:srgbClr val="E6C2DE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358CFB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ssignment #2">
  <a:themeElements>
    <a:clrScheme name="Simple Light">
      <a:dk1>
        <a:srgbClr val="000000"/>
      </a:dk1>
      <a:lt1>
        <a:srgbClr val="FCF9F6"/>
      </a:lt1>
      <a:dk2>
        <a:srgbClr val="DE7E5D"/>
      </a:dk2>
      <a:lt2>
        <a:srgbClr val="FFB185"/>
      </a:lt2>
      <a:accent1>
        <a:srgbClr val="FFE5D6"/>
      </a:accent1>
      <a:accent2>
        <a:srgbClr val="FFCCAF"/>
      </a:accent2>
      <a:accent3>
        <a:srgbClr val="CAF0F8"/>
      </a:accent3>
      <a:accent4>
        <a:srgbClr val="00B4D8"/>
      </a:accent4>
      <a:accent5>
        <a:srgbClr val="0077B6"/>
      </a:accent5>
      <a:accent6>
        <a:srgbClr val="03045E"/>
      </a:accent6>
      <a:hlink>
        <a:srgbClr val="001D3D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172</Words>
  <Application>Microsoft Macintosh PowerPoint</Application>
  <PresentationFormat>On-screen Show (16:9)</PresentationFormat>
  <Paragraphs>43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DM Sans Light</vt:lpstr>
      <vt:lpstr>Arial</vt:lpstr>
      <vt:lpstr>DM Sans</vt:lpstr>
      <vt:lpstr>Lexend Light</vt:lpstr>
      <vt:lpstr>Spline Sans</vt:lpstr>
      <vt:lpstr>Lexend</vt:lpstr>
      <vt:lpstr>Della Respira</vt:lpstr>
      <vt:lpstr>Group/Class Project #1</vt:lpstr>
      <vt:lpstr>Assignment #2</vt:lpstr>
      <vt:lpstr>JESUS  here and now</vt:lpstr>
      <vt:lpstr>PowerPoint Presentation</vt:lpstr>
      <vt:lpstr>His Humanity</vt:lpstr>
      <vt:lpstr>His Humility</vt:lpstr>
      <vt:lpstr>His Temptation</vt:lpstr>
      <vt:lpstr>Pray together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JESUS  here and now</dc:title>
  <cp:lastModifiedBy>Alistair Russell</cp:lastModifiedBy>
  <cp:revision>1</cp:revision>
  <dcterms:modified xsi:type="dcterms:W3CDTF">2025-09-27T19:42:54Z</dcterms:modified>
</cp:coreProperties>
</file>