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1954" r:id="rId2"/>
    <p:sldId id="1960" r:id="rId3"/>
    <p:sldId id="1944" r:id="rId4"/>
    <p:sldId id="1947" r:id="rId5"/>
    <p:sldId id="1963" r:id="rId6"/>
    <p:sldId id="1965" r:id="rId7"/>
    <p:sldId id="1966" r:id="rId8"/>
    <p:sldId id="1967" r:id="rId9"/>
    <p:sldId id="1950" r:id="rId10"/>
    <p:sldId id="1949" r:id="rId11"/>
    <p:sldId id="1970" r:id="rId12"/>
    <p:sldId id="1975" r:id="rId13"/>
    <p:sldId id="1969" r:id="rId14"/>
    <p:sldId id="1971" r:id="rId15"/>
    <p:sldId id="1972" r:id="rId16"/>
    <p:sldId id="1974" r:id="rId17"/>
    <p:sldId id="1976" r:id="rId18"/>
    <p:sldId id="1964" r:id="rId19"/>
    <p:sldId id="1942" r:id="rId20"/>
    <p:sldId id="1973" r:id="rId21"/>
    <p:sldId id="1945" r:id="rId22"/>
    <p:sldId id="350"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0EFB3"/>
    <a:srgbClr val="FFFFFF"/>
    <a:srgbClr val="000000"/>
    <a:srgbClr val="5B9BD5"/>
    <a:srgbClr val="FF3300"/>
    <a:srgbClr val="28D8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EB259F-02C2-49B1-9FC6-2F6F7963A090}" v="893" dt="2025-09-17T23:15:54.0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117" d="100"/>
          <a:sy n="117" d="100"/>
        </p:scale>
        <p:origin x="516" y="102"/>
      </p:cViewPr>
      <p:guideLst/>
    </p:cSldViewPr>
  </p:slideViewPr>
  <p:notesTextViewPr>
    <p:cViewPr>
      <p:scale>
        <a:sx n="3" d="2"/>
        <a:sy n="3" d="2"/>
      </p:scale>
      <p:origin x="0" y="-5"/>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Buchanan" userId="254118468f3887bc" providerId="LiveId" clId="{18EB259F-02C2-49B1-9FC6-2F6F7963A090}"/>
    <pc:docChg chg="undo custSel addSld delSld modSld sldOrd modMainMaster modNotesMaster">
      <pc:chgData name="John Buchanan" userId="254118468f3887bc" providerId="LiveId" clId="{18EB259F-02C2-49B1-9FC6-2F6F7963A090}" dt="2025-08-27T07:01:24.414" v="1136" actId="680"/>
      <pc:docMkLst>
        <pc:docMk/>
      </pc:docMkLst>
      <pc:sldChg chg="modSp setBg">
        <pc:chgData name="John Buchanan" userId="254118468f3887bc" providerId="LiveId" clId="{18EB259F-02C2-49B1-9FC6-2F6F7963A090}" dt="2025-08-20T02:03:57.409" v="345"/>
        <pc:sldMkLst>
          <pc:docMk/>
          <pc:sldMk cId="3911123405" sldId="314"/>
        </pc:sldMkLst>
      </pc:sldChg>
      <pc:sldChg chg="modSp setBg">
        <pc:chgData name="John Buchanan" userId="254118468f3887bc" providerId="LiveId" clId="{18EB259F-02C2-49B1-9FC6-2F6F7963A090}" dt="2025-08-20T02:03:57.409" v="345"/>
        <pc:sldMkLst>
          <pc:docMk/>
          <pc:sldMk cId="2132292371" sldId="333"/>
        </pc:sldMkLst>
      </pc:sldChg>
      <pc:sldChg chg="modSp setBg">
        <pc:chgData name="John Buchanan" userId="254118468f3887bc" providerId="LiveId" clId="{18EB259F-02C2-49B1-9FC6-2F6F7963A090}" dt="2025-08-20T02:03:57.409" v="345"/>
        <pc:sldMkLst>
          <pc:docMk/>
          <pc:sldMk cId="3485801896" sldId="350"/>
        </pc:sldMkLst>
        <pc:spChg chg="mod">
          <ac:chgData name="John Buchanan" userId="254118468f3887bc" providerId="LiveId" clId="{18EB259F-02C2-49B1-9FC6-2F6F7963A090}" dt="2025-08-20T02:03:22.970" v="343"/>
          <ac:spMkLst>
            <pc:docMk/>
            <pc:sldMk cId="3485801896" sldId="350"/>
            <ac:spMk id="2" creationId="{B6B3518A-F44A-2313-7245-01E4AFD8F425}"/>
          </ac:spMkLst>
        </pc:spChg>
        <pc:spChg chg="mod">
          <ac:chgData name="John Buchanan" userId="254118468f3887bc" providerId="LiveId" clId="{18EB259F-02C2-49B1-9FC6-2F6F7963A090}" dt="2025-08-20T02:03:22.970" v="343"/>
          <ac:spMkLst>
            <pc:docMk/>
            <pc:sldMk cId="3485801896" sldId="350"/>
            <ac:spMk id="5" creationId="{DB0EFB1A-4895-4F6D-D634-BF50FDE911DF}"/>
          </ac:spMkLst>
        </pc:spChg>
        <pc:spChg chg="mod">
          <ac:chgData name="John Buchanan" userId="254118468f3887bc" providerId="LiveId" clId="{18EB259F-02C2-49B1-9FC6-2F6F7963A090}" dt="2025-08-20T02:03:22.970" v="343"/>
          <ac:spMkLst>
            <pc:docMk/>
            <pc:sldMk cId="3485801896" sldId="350"/>
            <ac:spMk id="6" creationId="{53356160-6F73-F455-7EA3-10FDF8B8F3FA}"/>
          </ac:spMkLst>
        </pc:spChg>
        <pc:spChg chg="mod">
          <ac:chgData name="John Buchanan" userId="254118468f3887bc" providerId="LiveId" clId="{18EB259F-02C2-49B1-9FC6-2F6F7963A090}" dt="2025-08-20T02:03:22.970" v="343"/>
          <ac:spMkLst>
            <pc:docMk/>
            <pc:sldMk cId="3485801896" sldId="350"/>
            <ac:spMk id="7" creationId="{4147D848-564F-2C36-2C89-5CD7995F8724}"/>
          </ac:spMkLst>
        </pc:spChg>
        <pc:spChg chg="mod">
          <ac:chgData name="John Buchanan" userId="254118468f3887bc" providerId="LiveId" clId="{18EB259F-02C2-49B1-9FC6-2F6F7963A090}" dt="2025-08-20T02:03:22.970" v="343"/>
          <ac:spMkLst>
            <pc:docMk/>
            <pc:sldMk cId="3485801896" sldId="350"/>
            <ac:spMk id="8" creationId="{0EEF02BA-5C81-B58B-D329-3A3EF2196BDF}"/>
          </ac:spMkLst>
        </pc:spChg>
        <pc:spChg chg="mod">
          <ac:chgData name="John Buchanan" userId="254118468f3887bc" providerId="LiveId" clId="{18EB259F-02C2-49B1-9FC6-2F6F7963A090}" dt="2025-08-20T02:03:22.970" v="343"/>
          <ac:spMkLst>
            <pc:docMk/>
            <pc:sldMk cId="3485801896" sldId="350"/>
            <ac:spMk id="9" creationId="{71CFB49E-7960-D75F-E351-C33D50FCA2A6}"/>
          </ac:spMkLst>
        </pc:spChg>
        <pc:picChg chg="mod">
          <ac:chgData name="John Buchanan" userId="254118468f3887bc" providerId="LiveId" clId="{18EB259F-02C2-49B1-9FC6-2F6F7963A090}" dt="2025-08-20T02:03:22.970" v="343"/>
          <ac:picMkLst>
            <pc:docMk/>
            <pc:sldMk cId="3485801896" sldId="350"/>
            <ac:picMk id="4" creationId="{2C8F28FF-C824-3E23-1BDD-B60BA26C8F72}"/>
          </ac:picMkLst>
        </pc:picChg>
      </pc:sldChg>
      <pc:sldChg chg="modSp setBg">
        <pc:chgData name="John Buchanan" userId="254118468f3887bc" providerId="LiveId" clId="{18EB259F-02C2-49B1-9FC6-2F6F7963A090}" dt="2025-08-20T02:03:57.409" v="345"/>
        <pc:sldMkLst>
          <pc:docMk/>
          <pc:sldMk cId="1815148687" sldId="351"/>
        </pc:sldMkLst>
      </pc:sldChg>
      <pc:sldChg chg="modSp setBg">
        <pc:chgData name="John Buchanan" userId="254118468f3887bc" providerId="LiveId" clId="{18EB259F-02C2-49B1-9FC6-2F6F7963A090}" dt="2025-08-20T02:03:57.409" v="345"/>
        <pc:sldMkLst>
          <pc:docMk/>
          <pc:sldMk cId="1802509816" sldId="1921"/>
        </pc:sldMkLst>
      </pc:sldChg>
      <pc:sldChg chg="modSp setBg">
        <pc:chgData name="John Buchanan" userId="254118468f3887bc" providerId="LiveId" clId="{18EB259F-02C2-49B1-9FC6-2F6F7963A090}" dt="2025-08-20T02:03:57.409" v="345"/>
        <pc:sldMkLst>
          <pc:docMk/>
          <pc:sldMk cId="2253071765" sldId="1926"/>
        </pc:sldMkLst>
      </pc:sldChg>
      <pc:sldChg chg="addSp delSp modSp mod ord setBg delAnim modAnim">
        <pc:chgData name="John Buchanan" userId="254118468f3887bc" providerId="LiveId" clId="{18EB259F-02C2-49B1-9FC6-2F6F7963A090}" dt="2025-08-26T21:19:36.314" v="522" actId="14100"/>
        <pc:sldMkLst>
          <pc:docMk/>
          <pc:sldMk cId="2071569019" sldId="1927"/>
        </pc:sldMkLst>
      </pc:sldChg>
      <pc:sldChg chg="modSp setBg">
        <pc:chgData name="John Buchanan" userId="254118468f3887bc" providerId="LiveId" clId="{18EB259F-02C2-49B1-9FC6-2F6F7963A090}" dt="2025-08-20T02:03:57.409" v="345"/>
        <pc:sldMkLst>
          <pc:docMk/>
          <pc:sldMk cId="359542308" sldId="1928"/>
        </pc:sldMkLst>
      </pc:sldChg>
      <pc:sldChg chg="modSp setBg">
        <pc:chgData name="John Buchanan" userId="254118468f3887bc" providerId="LiveId" clId="{18EB259F-02C2-49B1-9FC6-2F6F7963A090}" dt="2025-08-20T02:03:57.409" v="345"/>
        <pc:sldMkLst>
          <pc:docMk/>
          <pc:sldMk cId="1094487554" sldId="1930"/>
        </pc:sldMkLst>
      </pc:sldChg>
      <pc:sldChg chg="modSp setBg">
        <pc:chgData name="John Buchanan" userId="254118468f3887bc" providerId="LiveId" clId="{18EB259F-02C2-49B1-9FC6-2F6F7963A090}" dt="2025-08-20T02:03:57.409" v="345"/>
        <pc:sldMkLst>
          <pc:docMk/>
          <pc:sldMk cId="2552937153" sldId="1931"/>
        </pc:sldMkLst>
      </pc:sldChg>
      <pc:sldChg chg="modSp setBg">
        <pc:chgData name="John Buchanan" userId="254118468f3887bc" providerId="LiveId" clId="{18EB259F-02C2-49B1-9FC6-2F6F7963A090}" dt="2025-08-20T02:03:57.409" v="345"/>
        <pc:sldMkLst>
          <pc:docMk/>
          <pc:sldMk cId="1642719812" sldId="1932"/>
        </pc:sldMkLst>
      </pc:sldChg>
      <pc:sldChg chg="modSp setBg">
        <pc:chgData name="John Buchanan" userId="254118468f3887bc" providerId="LiveId" clId="{18EB259F-02C2-49B1-9FC6-2F6F7963A090}" dt="2025-08-20T02:03:57.409" v="345"/>
        <pc:sldMkLst>
          <pc:docMk/>
          <pc:sldMk cId="1615039520" sldId="1933"/>
        </pc:sldMkLst>
      </pc:sldChg>
      <pc:sldChg chg="modSp setBg">
        <pc:chgData name="John Buchanan" userId="254118468f3887bc" providerId="LiveId" clId="{18EB259F-02C2-49B1-9FC6-2F6F7963A090}" dt="2025-08-20T02:03:57.409" v="345"/>
        <pc:sldMkLst>
          <pc:docMk/>
          <pc:sldMk cId="3003924429" sldId="1934"/>
        </pc:sldMkLst>
      </pc:sldChg>
      <pc:sldChg chg="modSp setBg">
        <pc:chgData name="John Buchanan" userId="254118468f3887bc" providerId="LiveId" clId="{18EB259F-02C2-49B1-9FC6-2F6F7963A090}" dt="2025-08-20T02:03:57.409" v="345"/>
        <pc:sldMkLst>
          <pc:docMk/>
          <pc:sldMk cId="1087479923" sldId="1936"/>
        </pc:sldMkLst>
      </pc:sldChg>
      <pc:sldChg chg="modSp setBg">
        <pc:chgData name="John Buchanan" userId="254118468f3887bc" providerId="LiveId" clId="{18EB259F-02C2-49B1-9FC6-2F6F7963A090}" dt="2025-08-20T02:03:57.409" v="345"/>
        <pc:sldMkLst>
          <pc:docMk/>
          <pc:sldMk cId="2868412798" sldId="1937"/>
        </pc:sldMkLst>
      </pc:sldChg>
      <pc:sldChg chg="modSp setBg">
        <pc:chgData name="John Buchanan" userId="254118468f3887bc" providerId="LiveId" clId="{18EB259F-02C2-49B1-9FC6-2F6F7963A090}" dt="2025-08-20T02:03:57.409" v="345"/>
        <pc:sldMkLst>
          <pc:docMk/>
          <pc:sldMk cId="1901221559" sldId="1938"/>
        </pc:sldMkLst>
      </pc:sldChg>
      <pc:sldChg chg="setBg">
        <pc:chgData name="John Buchanan" userId="254118468f3887bc" providerId="LiveId" clId="{18EB259F-02C2-49B1-9FC6-2F6F7963A090}" dt="2025-08-20T02:03:57.409" v="345"/>
        <pc:sldMkLst>
          <pc:docMk/>
          <pc:sldMk cId="360400980" sldId="1939"/>
        </pc:sldMkLst>
      </pc:sldChg>
      <pc:sldChg chg="modSp setBg">
        <pc:chgData name="John Buchanan" userId="254118468f3887bc" providerId="LiveId" clId="{18EB259F-02C2-49B1-9FC6-2F6F7963A090}" dt="2025-08-20T02:03:57.409" v="345"/>
        <pc:sldMkLst>
          <pc:docMk/>
          <pc:sldMk cId="1751585150" sldId="1940"/>
        </pc:sldMkLst>
      </pc:sldChg>
      <pc:sldChg chg="modSp setBg">
        <pc:chgData name="John Buchanan" userId="254118468f3887bc" providerId="LiveId" clId="{18EB259F-02C2-49B1-9FC6-2F6F7963A090}" dt="2025-08-20T02:03:57.409" v="345"/>
        <pc:sldMkLst>
          <pc:docMk/>
          <pc:sldMk cId="2157359967" sldId="1941"/>
        </pc:sldMkLst>
      </pc:sldChg>
      <pc:sldChg chg="modSp setBg">
        <pc:chgData name="John Buchanan" userId="254118468f3887bc" providerId="LiveId" clId="{18EB259F-02C2-49B1-9FC6-2F6F7963A090}" dt="2025-08-20T02:03:57.409" v="345"/>
        <pc:sldMkLst>
          <pc:docMk/>
          <pc:sldMk cId="905822903" sldId="1942"/>
        </pc:sldMkLst>
        <pc:spChg chg="mod">
          <ac:chgData name="John Buchanan" userId="254118468f3887bc" providerId="LiveId" clId="{18EB259F-02C2-49B1-9FC6-2F6F7963A090}" dt="2025-08-20T02:03:22.970" v="343"/>
          <ac:spMkLst>
            <pc:docMk/>
            <pc:sldMk cId="905822903" sldId="1942"/>
            <ac:spMk id="2" creationId="{CA7B45AF-2342-738D-A88A-DD6425E38817}"/>
          </ac:spMkLst>
        </pc:spChg>
        <pc:spChg chg="mod">
          <ac:chgData name="John Buchanan" userId="254118468f3887bc" providerId="LiveId" clId="{18EB259F-02C2-49B1-9FC6-2F6F7963A090}" dt="2025-08-20T02:03:22.970" v="343"/>
          <ac:spMkLst>
            <pc:docMk/>
            <pc:sldMk cId="905822903" sldId="1942"/>
            <ac:spMk id="3" creationId="{5F10B9EF-7289-C381-0508-BF32B271CC2E}"/>
          </ac:spMkLst>
        </pc:spChg>
      </pc:sldChg>
      <pc:sldChg chg="modSp setBg">
        <pc:chgData name="John Buchanan" userId="254118468f3887bc" providerId="LiveId" clId="{18EB259F-02C2-49B1-9FC6-2F6F7963A090}" dt="2025-08-20T02:03:57.409" v="345"/>
        <pc:sldMkLst>
          <pc:docMk/>
          <pc:sldMk cId="3911382791" sldId="1943"/>
        </pc:sldMkLst>
      </pc:sldChg>
      <pc:sldChg chg="addSp delSp modSp add mod setBg modAnim">
        <pc:chgData name="John Buchanan" userId="254118468f3887bc" providerId="LiveId" clId="{18EB259F-02C2-49B1-9FC6-2F6F7963A090}" dt="2025-08-26T21:20:15.620" v="527" actId="1076"/>
        <pc:sldMkLst>
          <pc:docMk/>
          <pc:sldMk cId="766897899" sldId="1944"/>
        </pc:sldMkLst>
        <pc:spChg chg="add mod">
          <ac:chgData name="John Buchanan" userId="254118468f3887bc" providerId="LiveId" clId="{18EB259F-02C2-49B1-9FC6-2F6F7963A090}" dt="2025-08-26T21:20:15.620" v="527" actId="1076"/>
          <ac:spMkLst>
            <pc:docMk/>
            <pc:sldMk cId="766897899" sldId="1944"/>
            <ac:spMk id="5" creationId="{18782773-DCF4-B610-5779-BA1DE82E638D}"/>
          </ac:spMkLst>
        </pc:spChg>
        <pc:picChg chg="add mod">
          <ac:chgData name="John Buchanan" userId="254118468f3887bc" providerId="LiveId" clId="{18EB259F-02C2-49B1-9FC6-2F6F7963A090}" dt="2025-08-26T21:20:10.370" v="526" actId="1076"/>
          <ac:picMkLst>
            <pc:docMk/>
            <pc:sldMk cId="766897899" sldId="1944"/>
            <ac:picMk id="4" creationId="{3DA1E7E1-0099-CDEB-97EA-DEB204B04168}"/>
          </ac:picMkLst>
        </pc:picChg>
      </pc:sldChg>
      <pc:sldChg chg="addSp delSp modSp add mod setBg modAnim">
        <pc:chgData name="John Buchanan" userId="254118468f3887bc" providerId="LiveId" clId="{18EB259F-02C2-49B1-9FC6-2F6F7963A090}" dt="2025-08-24T20:58:46.004" v="514" actId="14100"/>
        <pc:sldMkLst>
          <pc:docMk/>
          <pc:sldMk cId="425340241" sldId="1945"/>
        </pc:sldMkLst>
        <pc:spChg chg="add mod">
          <ac:chgData name="John Buchanan" userId="254118468f3887bc" providerId="LiveId" clId="{18EB259F-02C2-49B1-9FC6-2F6F7963A090}" dt="2025-08-24T20:58:46.004" v="514" actId="14100"/>
          <ac:spMkLst>
            <pc:docMk/>
            <pc:sldMk cId="425340241" sldId="1945"/>
            <ac:spMk id="4" creationId="{D08A87D0-DFBA-4577-BA84-D15837CEF390}"/>
          </ac:spMkLst>
        </pc:spChg>
        <pc:spChg chg="add mod">
          <ac:chgData name="John Buchanan" userId="254118468f3887bc" providerId="LiveId" clId="{18EB259F-02C2-49B1-9FC6-2F6F7963A090}" dt="2025-08-20T02:04:38.916" v="393" actId="14100"/>
          <ac:spMkLst>
            <pc:docMk/>
            <pc:sldMk cId="425340241" sldId="1945"/>
            <ac:spMk id="5" creationId="{13A3D1DA-F92A-55EF-12EB-B4E283D2CB71}"/>
          </ac:spMkLst>
        </pc:spChg>
        <pc:picChg chg="add mod">
          <ac:chgData name="John Buchanan" userId="254118468f3887bc" providerId="LiveId" clId="{18EB259F-02C2-49B1-9FC6-2F6F7963A090}" dt="2025-08-20T02:04:12.498" v="347" actId="14100"/>
          <ac:picMkLst>
            <pc:docMk/>
            <pc:sldMk cId="425340241" sldId="1945"/>
            <ac:picMk id="6" creationId="{D123A236-CD02-6886-DE37-7D6881772FC0}"/>
          </ac:picMkLst>
        </pc:picChg>
      </pc:sldChg>
      <pc:sldChg chg="add del setBg">
        <pc:chgData name="John Buchanan" userId="254118468f3887bc" providerId="LiveId" clId="{18EB259F-02C2-49B1-9FC6-2F6F7963A090}" dt="2025-08-26T21:21:02.883" v="530" actId="47"/>
        <pc:sldMkLst>
          <pc:docMk/>
          <pc:sldMk cId="2145457837" sldId="1946"/>
        </pc:sldMkLst>
      </pc:sldChg>
      <pc:sldChg chg="addSp delSp modSp add del mod setBg delAnim modAnim">
        <pc:chgData name="John Buchanan" userId="254118468f3887bc" providerId="LiveId" clId="{18EB259F-02C2-49B1-9FC6-2F6F7963A090}" dt="2025-08-26T21:20:47.950" v="528" actId="2696"/>
        <pc:sldMkLst>
          <pc:docMk/>
          <pc:sldMk cId="4148104574" sldId="1946"/>
        </pc:sldMkLst>
      </pc:sldChg>
      <pc:sldChg chg="addSp delSp modSp add mod setBg delAnim modAnim">
        <pc:chgData name="John Buchanan" userId="254118468f3887bc" providerId="LiveId" clId="{18EB259F-02C2-49B1-9FC6-2F6F7963A090}" dt="2025-08-20T02:08:38.943" v="413" actId="1076"/>
        <pc:sldMkLst>
          <pc:docMk/>
          <pc:sldMk cId="2476163545" sldId="1947"/>
        </pc:sldMkLst>
        <pc:spChg chg="add mod">
          <ac:chgData name="John Buchanan" userId="254118468f3887bc" providerId="LiveId" clId="{18EB259F-02C2-49B1-9FC6-2F6F7963A090}" dt="2025-08-20T02:08:38.943" v="413" actId="1076"/>
          <ac:spMkLst>
            <pc:docMk/>
            <pc:sldMk cId="2476163545" sldId="1947"/>
            <ac:spMk id="2" creationId="{7152080F-241D-53B4-F70E-8CEC2055B686}"/>
          </ac:spMkLst>
        </pc:spChg>
        <pc:spChg chg="mod">
          <ac:chgData name="John Buchanan" userId="254118468f3887bc" providerId="LiveId" clId="{18EB259F-02C2-49B1-9FC6-2F6F7963A090}" dt="2025-08-20T02:03:22.970" v="343"/>
          <ac:spMkLst>
            <pc:docMk/>
            <pc:sldMk cId="2476163545" sldId="1947"/>
            <ac:spMk id="3" creationId="{996618A6-D409-18D1-C54A-53511670AC8B}"/>
          </ac:spMkLst>
        </pc:spChg>
      </pc:sldChg>
      <pc:sldChg chg="addSp modSp add del setBg modAnim">
        <pc:chgData name="John Buchanan" userId="254118468f3887bc" providerId="LiveId" clId="{18EB259F-02C2-49B1-9FC6-2F6F7963A090}" dt="2025-08-20T02:08:08.065" v="412" actId="47"/>
        <pc:sldMkLst>
          <pc:docMk/>
          <pc:sldMk cId="3630080768" sldId="1948"/>
        </pc:sldMkLst>
      </pc:sldChg>
      <pc:sldChg chg="addSp delSp modSp add mod setBg">
        <pc:chgData name="John Buchanan" userId="254118468f3887bc" providerId="LiveId" clId="{18EB259F-02C2-49B1-9FC6-2F6F7963A090}" dt="2025-08-27T06:55:15.061" v="1135" actId="20577"/>
        <pc:sldMkLst>
          <pc:docMk/>
          <pc:sldMk cId="3394852949" sldId="1949"/>
        </pc:sldMkLst>
        <pc:spChg chg="add mod">
          <ac:chgData name="John Buchanan" userId="254118468f3887bc" providerId="LiveId" clId="{18EB259F-02C2-49B1-9FC6-2F6F7963A090}" dt="2025-08-24T20:48:23.689" v="422" actId="14100"/>
          <ac:spMkLst>
            <pc:docMk/>
            <pc:sldMk cId="3394852949" sldId="1949"/>
            <ac:spMk id="2" creationId="{DA713CB5-8D0E-9A0B-7BA7-3402FAD8B5DC}"/>
          </ac:spMkLst>
        </pc:spChg>
        <pc:spChg chg="add mod">
          <ac:chgData name="John Buchanan" userId="254118468f3887bc" providerId="LiveId" clId="{18EB259F-02C2-49B1-9FC6-2F6F7963A090}" dt="2025-08-27T06:55:15.061" v="1135" actId="20577"/>
          <ac:spMkLst>
            <pc:docMk/>
            <pc:sldMk cId="3394852949" sldId="1949"/>
            <ac:spMk id="6" creationId="{98370128-03CF-456B-87D3-D0636E96E77A}"/>
          </ac:spMkLst>
        </pc:spChg>
        <pc:spChg chg="mod">
          <ac:chgData name="John Buchanan" userId="254118468f3887bc" providerId="LiveId" clId="{18EB259F-02C2-49B1-9FC6-2F6F7963A090}" dt="2025-08-27T00:40:33.012" v="1134" actId="1076"/>
          <ac:spMkLst>
            <pc:docMk/>
            <pc:sldMk cId="3394852949" sldId="1949"/>
            <ac:spMk id="7" creationId="{3754D4DC-248E-39B6-51F9-2DFE312CE28F}"/>
          </ac:spMkLst>
        </pc:spChg>
        <pc:picChg chg="add mod">
          <ac:chgData name="John Buchanan" userId="254118468f3887bc" providerId="LiveId" clId="{18EB259F-02C2-49B1-9FC6-2F6F7963A090}" dt="2025-08-27T00:40:15.373" v="1131" actId="14100"/>
          <ac:picMkLst>
            <pc:docMk/>
            <pc:sldMk cId="3394852949" sldId="1949"/>
            <ac:picMk id="4" creationId="{8B142D89-E271-BA61-A925-00EAE14C586C}"/>
          </ac:picMkLst>
        </pc:picChg>
      </pc:sldChg>
      <pc:sldChg chg="addSp delSp modSp add mod setBg delAnim">
        <pc:chgData name="John Buchanan" userId="254118468f3887bc" providerId="LiveId" clId="{18EB259F-02C2-49B1-9FC6-2F6F7963A090}" dt="2025-08-26T21:25:35.157" v="575" actId="20577"/>
        <pc:sldMkLst>
          <pc:docMk/>
          <pc:sldMk cId="3240300433" sldId="1950"/>
        </pc:sldMkLst>
        <pc:spChg chg="add mod">
          <ac:chgData name="John Buchanan" userId="254118468f3887bc" providerId="LiveId" clId="{18EB259F-02C2-49B1-9FC6-2F6F7963A090}" dt="2025-08-26T21:25:35.157" v="575" actId="20577"/>
          <ac:spMkLst>
            <pc:docMk/>
            <pc:sldMk cId="3240300433" sldId="1950"/>
            <ac:spMk id="4" creationId="{8C35C470-4BBD-BE73-7195-321E96A101DC}"/>
          </ac:spMkLst>
        </pc:spChg>
        <pc:picChg chg="add mod">
          <ac:chgData name="John Buchanan" userId="254118468f3887bc" providerId="LiveId" clId="{18EB259F-02C2-49B1-9FC6-2F6F7963A090}" dt="2025-08-20T02:07:32.276" v="410" actId="14100"/>
          <ac:picMkLst>
            <pc:docMk/>
            <pc:sldMk cId="3240300433" sldId="1950"/>
            <ac:picMk id="5" creationId="{493EDE83-6881-69E3-43C0-687C957D0146}"/>
          </ac:picMkLst>
        </pc:picChg>
      </pc:sldChg>
      <pc:sldChg chg="modSp new">
        <pc:chgData name="John Buchanan" userId="254118468f3887bc" providerId="LiveId" clId="{18EB259F-02C2-49B1-9FC6-2F6F7963A090}" dt="2025-08-27T00:09:24.459" v="578"/>
        <pc:sldMkLst>
          <pc:docMk/>
          <pc:sldMk cId="4005610035" sldId="1951"/>
        </pc:sldMkLst>
      </pc:sldChg>
      <pc:sldChg chg="add del setBg">
        <pc:chgData name="John Buchanan" userId="254118468f3887bc" providerId="LiveId" clId="{18EB259F-02C2-49B1-9FC6-2F6F7963A090}" dt="2025-08-24T20:47:20.668" v="416" actId="47"/>
        <pc:sldMkLst>
          <pc:docMk/>
          <pc:sldMk cId="1840106672" sldId="1952"/>
        </pc:sldMkLst>
      </pc:sldChg>
      <pc:sldChg chg="add del setBg">
        <pc:chgData name="John Buchanan" userId="254118468f3887bc" providerId="LiveId" clId="{18EB259F-02C2-49B1-9FC6-2F6F7963A090}" dt="2025-08-26T21:21:04.445" v="531" actId="47"/>
        <pc:sldMkLst>
          <pc:docMk/>
          <pc:sldMk cId="2136884979" sldId="1952"/>
        </pc:sldMkLst>
      </pc:sldChg>
      <pc:sldChg chg="addSp delSp modSp add mod ord modAnim">
        <pc:chgData name="John Buchanan" userId="254118468f3887bc" providerId="LiveId" clId="{18EB259F-02C2-49B1-9FC6-2F6F7963A090}" dt="2025-08-27T00:22:52.741" v="902"/>
        <pc:sldMkLst>
          <pc:docMk/>
          <pc:sldMk cId="3224638902" sldId="1953"/>
        </pc:sldMkLst>
      </pc:sldChg>
      <pc:sldChg chg="modSp new mod setBg">
        <pc:chgData name="John Buchanan" userId="254118468f3887bc" providerId="LiveId" clId="{18EB259F-02C2-49B1-9FC6-2F6F7963A090}" dt="2025-08-24T20:57:56.770" v="508" actId="403"/>
        <pc:sldMkLst>
          <pc:docMk/>
          <pc:sldMk cId="1309575036" sldId="1954"/>
        </pc:sldMkLst>
        <pc:spChg chg="mod">
          <ac:chgData name="John Buchanan" userId="254118468f3887bc" providerId="LiveId" clId="{18EB259F-02C2-49B1-9FC6-2F6F7963A090}" dt="2025-08-24T20:57:09.240" v="482"/>
          <ac:spMkLst>
            <pc:docMk/>
            <pc:sldMk cId="1309575036" sldId="1954"/>
            <ac:spMk id="2" creationId="{AB7E8C2E-67AD-F1FF-B81A-FEFC9AEE3215}"/>
          </ac:spMkLst>
        </pc:spChg>
        <pc:spChg chg="mod">
          <ac:chgData name="John Buchanan" userId="254118468f3887bc" providerId="LiveId" clId="{18EB259F-02C2-49B1-9FC6-2F6F7963A090}" dt="2025-08-24T20:57:56.770" v="508" actId="403"/>
          <ac:spMkLst>
            <pc:docMk/>
            <pc:sldMk cId="1309575036" sldId="1954"/>
            <ac:spMk id="3" creationId="{F98A3531-036C-F5CB-3D64-F6E8E6A60F26}"/>
          </ac:spMkLst>
        </pc:spChg>
      </pc:sldChg>
      <pc:sldChg chg="add del setBg">
        <pc:chgData name="John Buchanan" userId="254118468f3887bc" providerId="LiveId" clId="{18EB259F-02C2-49B1-9FC6-2F6F7963A090}" dt="2025-08-24T20:48:00.809" v="420"/>
        <pc:sldMkLst>
          <pc:docMk/>
          <pc:sldMk cId="1578672398" sldId="1954"/>
        </pc:sldMkLst>
      </pc:sldChg>
      <pc:sldChg chg="add setBg">
        <pc:chgData name="John Buchanan" userId="254118468f3887bc" providerId="LiveId" clId="{18EB259F-02C2-49B1-9FC6-2F6F7963A090}" dt="2025-08-27T00:08:33.121" v="576"/>
        <pc:sldMkLst>
          <pc:docMk/>
          <pc:sldMk cId="3933751212" sldId="1955"/>
        </pc:sldMkLst>
      </pc:sldChg>
      <pc:sldChg chg="modSp add mod setBg">
        <pc:chgData name="John Buchanan" userId="254118468f3887bc" providerId="LiveId" clId="{18EB259F-02C2-49B1-9FC6-2F6F7963A090}" dt="2025-08-27T00:09:39.909" v="579" actId="207"/>
        <pc:sldMkLst>
          <pc:docMk/>
          <pc:sldMk cId="4110580922" sldId="1956"/>
        </pc:sldMkLst>
      </pc:sldChg>
      <pc:sldChg chg="new">
        <pc:chgData name="John Buchanan" userId="254118468f3887bc" providerId="LiveId" clId="{18EB259F-02C2-49B1-9FC6-2F6F7963A090}" dt="2025-08-27T07:01:24.414" v="1136" actId="680"/>
        <pc:sldMkLst>
          <pc:docMk/>
          <pc:sldMk cId="1895687857" sldId="1957"/>
        </pc:sldMkLst>
      </pc:sldChg>
      <pc:sldMasterChg chg="modSp modSldLayout">
        <pc:chgData name="John Buchanan" userId="254118468f3887bc" providerId="LiveId" clId="{18EB259F-02C2-49B1-9FC6-2F6F7963A090}" dt="2025-08-20T02:03:22.970" v="343"/>
        <pc:sldMasterMkLst>
          <pc:docMk/>
          <pc:sldMasterMk cId="105420695" sldId="2147483660"/>
        </pc:sldMasterMkLst>
        <pc:sldLayoutChg chg="modSp">
          <pc:chgData name="John Buchanan" userId="254118468f3887bc" providerId="LiveId" clId="{18EB259F-02C2-49B1-9FC6-2F6F7963A090}" dt="2025-08-20T02:03:22.970" v="343"/>
          <pc:sldLayoutMkLst>
            <pc:docMk/>
            <pc:sldMasterMk cId="105420695" sldId="2147483660"/>
            <pc:sldLayoutMk cId="1004833951" sldId="2147483661"/>
          </pc:sldLayoutMkLst>
        </pc:sldLayoutChg>
        <pc:sldLayoutChg chg="modSp">
          <pc:chgData name="John Buchanan" userId="254118468f3887bc" providerId="LiveId" clId="{18EB259F-02C2-49B1-9FC6-2F6F7963A090}" dt="2025-08-20T02:03:22.970" v="343"/>
          <pc:sldLayoutMkLst>
            <pc:docMk/>
            <pc:sldMasterMk cId="105420695" sldId="2147483660"/>
            <pc:sldLayoutMk cId="3248714362" sldId="2147483663"/>
          </pc:sldLayoutMkLst>
        </pc:sldLayoutChg>
        <pc:sldLayoutChg chg="modSp">
          <pc:chgData name="John Buchanan" userId="254118468f3887bc" providerId="LiveId" clId="{18EB259F-02C2-49B1-9FC6-2F6F7963A090}" dt="2025-08-20T02:03:22.970" v="343"/>
          <pc:sldLayoutMkLst>
            <pc:docMk/>
            <pc:sldMasterMk cId="105420695" sldId="2147483660"/>
            <pc:sldLayoutMk cId="3839852981" sldId="2147483664"/>
          </pc:sldLayoutMkLst>
        </pc:sldLayoutChg>
        <pc:sldLayoutChg chg="modSp">
          <pc:chgData name="John Buchanan" userId="254118468f3887bc" providerId="LiveId" clId="{18EB259F-02C2-49B1-9FC6-2F6F7963A090}" dt="2025-08-20T02:03:22.970" v="343"/>
          <pc:sldLayoutMkLst>
            <pc:docMk/>
            <pc:sldMasterMk cId="105420695" sldId="2147483660"/>
            <pc:sldLayoutMk cId="4082016130" sldId="2147483665"/>
          </pc:sldLayoutMkLst>
        </pc:sldLayoutChg>
        <pc:sldLayoutChg chg="modSp">
          <pc:chgData name="John Buchanan" userId="254118468f3887bc" providerId="LiveId" clId="{18EB259F-02C2-49B1-9FC6-2F6F7963A090}" dt="2025-08-20T02:03:22.970" v="343"/>
          <pc:sldLayoutMkLst>
            <pc:docMk/>
            <pc:sldMasterMk cId="105420695" sldId="2147483660"/>
            <pc:sldLayoutMk cId="861859483" sldId="2147483668"/>
          </pc:sldLayoutMkLst>
        </pc:sldLayoutChg>
        <pc:sldLayoutChg chg="modSp">
          <pc:chgData name="John Buchanan" userId="254118468f3887bc" providerId="LiveId" clId="{18EB259F-02C2-49B1-9FC6-2F6F7963A090}" dt="2025-08-20T02:03:22.970" v="343"/>
          <pc:sldLayoutMkLst>
            <pc:docMk/>
            <pc:sldMasterMk cId="105420695" sldId="2147483660"/>
            <pc:sldLayoutMk cId="639189727" sldId="2147483669"/>
          </pc:sldLayoutMkLst>
        </pc:sldLayoutChg>
        <pc:sldLayoutChg chg="modSp">
          <pc:chgData name="John Buchanan" userId="254118468f3887bc" providerId="LiveId" clId="{18EB259F-02C2-49B1-9FC6-2F6F7963A090}" dt="2025-08-20T02:03:22.970" v="343"/>
          <pc:sldLayoutMkLst>
            <pc:docMk/>
            <pc:sldMasterMk cId="105420695" sldId="2147483660"/>
            <pc:sldLayoutMk cId="2484932930" sldId="2147483671"/>
          </pc:sldLayoutMkLst>
        </pc:sldLayoutChg>
      </pc:sldMasterChg>
    </pc:docChg>
  </pc:docChgLst>
  <pc:docChgLst>
    <pc:chgData name="John Buchanan" userId="254118468f3887bc" providerId="LiveId" clId="{0D5DDA57-5969-4F5E-B6DF-7A8AABDC9DCF}"/>
    <pc:docChg chg="undo custSel addSld delSld modSld sldOrd addMainMaster delMainMaster modNotesMaster">
      <pc:chgData name="John Buchanan" userId="254118468f3887bc" providerId="LiveId" clId="{0D5DDA57-5969-4F5E-B6DF-7A8AABDC9DCF}" dt="2025-09-17T23:15:54.084" v="1837"/>
      <pc:docMkLst>
        <pc:docMk/>
      </pc:docMkLst>
      <pc:sldChg chg="add del setBg">
        <pc:chgData name="John Buchanan" userId="254118468f3887bc" providerId="LiveId" clId="{0D5DDA57-5969-4F5E-B6DF-7A8AABDC9DCF}" dt="2025-09-02T07:01:24.489" v="120" actId="2696"/>
        <pc:sldMkLst>
          <pc:docMk/>
          <pc:sldMk cId="3195823101" sldId="277"/>
        </pc:sldMkLst>
      </pc:sldChg>
      <pc:sldChg chg="add del">
        <pc:chgData name="John Buchanan" userId="254118468f3887bc" providerId="LiveId" clId="{0D5DDA57-5969-4F5E-B6DF-7A8AABDC9DCF}" dt="2025-09-08T07:43:01.420" v="457" actId="47"/>
        <pc:sldMkLst>
          <pc:docMk/>
          <pc:sldMk cId="3911123405" sldId="314"/>
        </pc:sldMkLst>
      </pc:sldChg>
      <pc:sldChg chg="add del">
        <pc:chgData name="John Buchanan" userId="254118468f3887bc" providerId="LiveId" clId="{0D5DDA57-5969-4F5E-B6DF-7A8AABDC9DCF}" dt="2025-09-08T07:43:01.420" v="457" actId="47"/>
        <pc:sldMkLst>
          <pc:docMk/>
          <pc:sldMk cId="2132292371" sldId="333"/>
        </pc:sldMkLst>
      </pc:sldChg>
      <pc:sldChg chg="add del">
        <pc:chgData name="John Buchanan" userId="254118468f3887bc" providerId="LiveId" clId="{0D5DDA57-5969-4F5E-B6DF-7A8AABDC9DCF}" dt="2025-09-08T07:43:01.420" v="457" actId="47"/>
        <pc:sldMkLst>
          <pc:docMk/>
          <pc:sldMk cId="1815148687" sldId="351"/>
        </pc:sldMkLst>
      </pc:sldChg>
      <pc:sldChg chg="add del setBg">
        <pc:chgData name="John Buchanan" userId="254118468f3887bc" providerId="LiveId" clId="{0D5DDA57-5969-4F5E-B6DF-7A8AABDC9DCF}" dt="2025-09-02T07:01:24.489" v="120" actId="2696"/>
        <pc:sldMkLst>
          <pc:docMk/>
          <pc:sldMk cId="820548650" sldId="366"/>
        </pc:sldMkLst>
      </pc:sldChg>
      <pc:sldChg chg="add del">
        <pc:chgData name="John Buchanan" userId="254118468f3887bc" providerId="LiveId" clId="{0D5DDA57-5969-4F5E-B6DF-7A8AABDC9DCF}" dt="2025-09-02T07:01:24.489" v="120" actId="2696"/>
        <pc:sldMkLst>
          <pc:docMk/>
          <pc:sldMk cId="3537302498" sldId="378"/>
        </pc:sldMkLst>
      </pc:sldChg>
      <pc:sldChg chg="add del">
        <pc:chgData name="John Buchanan" userId="254118468f3887bc" providerId="LiveId" clId="{0D5DDA57-5969-4F5E-B6DF-7A8AABDC9DCF}" dt="2025-09-02T07:01:24.489" v="120" actId="2696"/>
        <pc:sldMkLst>
          <pc:docMk/>
          <pc:sldMk cId="105203726" sldId="396"/>
        </pc:sldMkLst>
      </pc:sldChg>
      <pc:sldChg chg="add del">
        <pc:chgData name="John Buchanan" userId="254118468f3887bc" providerId="LiveId" clId="{0D5DDA57-5969-4F5E-B6DF-7A8AABDC9DCF}" dt="2025-09-02T07:01:24.489" v="120" actId="2696"/>
        <pc:sldMkLst>
          <pc:docMk/>
          <pc:sldMk cId="1194549316" sldId="419"/>
        </pc:sldMkLst>
      </pc:sldChg>
      <pc:sldChg chg="add del">
        <pc:chgData name="John Buchanan" userId="254118468f3887bc" providerId="LiveId" clId="{0D5DDA57-5969-4F5E-B6DF-7A8AABDC9DCF}" dt="2025-09-02T07:01:24.489" v="120" actId="2696"/>
        <pc:sldMkLst>
          <pc:docMk/>
          <pc:sldMk cId="1150875556" sldId="420"/>
        </pc:sldMkLst>
      </pc:sldChg>
      <pc:sldChg chg="del">
        <pc:chgData name="John Buchanan" userId="254118468f3887bc" providerId="LiveId" clId="{0D5DDA57-5969-4F5E-B6DF-7A8AABDC9DCF}" dt="2025-09-08T07:43:06.843" v="458" actId="47"/>
        <pc:sldMkLst>
          <pc:docMk/>
          <pc:sldMk cId="1802509816" sldId="1921"/>
        </pc:sldMkLst>
      </pc:sldChg>
      <pc:sldChg chg="add del">
        <pc:chgData name="John Buchanan" userId="254118468f3887bc" providerId="LiveId" clId="{0D5DDA57-5969-4F5E-B6DF-7A8AABDC9DCF}" dt="2025-09-08T07:43:01.420" v="457" actId="47"/>
        <pc:sldMkLst>
          <pc:docMk/>
          <pc:sldMk cId="2253071765" sldId="1926"/>
        </pc:sldMkLst>
      </pc:sldChg>
      <pc:sldChg chg="del">
        <pc:chgData name="John Buchanan" userId="254118468f3887bc" providerId="LiveId" clId="{0D5DDA57-5969-4F5E-B6DF-7A8AABDC9DCF}" dt="2025-09-08T03:35:06.102" v="341" actId="47"/>
        <pc:sldMkLst>
          <pc:docMk/>
          <pc:sldMk cId="2071569019" sldId="1927"/>
        </pc:sldMkLst>
      </pc:sldChg>
      <pc:sldChg chg="add del">
        <pc:chgData name="John Buchanan" userId="254118468f3887bc" providerId="LiveId" clId="{0D5DDA57-5969-4F5E-B6DF-7A8AABDC9DCF}" dt="2025-09-08T07:43:01.420" v="457" actId="47"/>
        <pc:sldMkLst>
          <pc:docMk/>
          <pc:sldMk cId="359542308" sldId="1928"/>
        </pc:sldMkLst>
      </pc:sldChg>
      <pc:sldChg chg="add del">
        <pc:chgData name="John Buchanan" userId="254118468f3887bc" providerId="LiveId" clId="{0D5DDA57-5969-4F5E-B6DF-7A8AABDC9DCF}" dt="2025-09-08T07:43:01.420" v="457" actId="47"/>
        <pc:sldMkLst>
          <pc:docMk/>
          <pc:sldMk cId="1094487554" sldId="1930"/>
        </pc:sldMkLst>
      </pc:sldChg>
      <pc:sldChg chg="add del">
        <pc:chgData name="John Buchanan" userId="254118468f3887bc" providerId="LiveId" clId="{0D5DDA57-5969-4F5E-B6DF-7A8AABDC9DCF}" dt="2025-09-08T07:43:01.420" v="457" actId="47"/>
        <pc:sldMkLst>
          <pc:docMk/>
          <pc:sldMk cId="2552937153" sldId="1931"/>
        </pc:sldMkLst>
      </pc:sldChg>
      <pc:sldChg chg="add del">
        <pc:chgData name="John Buchanan" userId="254118468f3887bc" providerId="LiveId" clId="{0D5DDA57-5969-4F5E-B6DF-7A8AABDC9DCF}" dt="2025-09-08T07:43:01.420" v="457" actId="47"/>
        <pc:sldMkLst>
          <pc:docMk/>
          <pc:sldMk cId="1642719812" sldId="1932"/>
        </pc:sldMkLst>
      </pc:sldChg>
      <pc:sldChg chg="add del">
        <pc:chgData name="John Buchanan" userId="254118468f3887bc" providerId="LiveId" clId="{0D5DDA57-5969-4F5E-B6DF-7A8AABDC9DCF}" dt="2025-09-08T07:43:01.420" v="457" actId="47"/>
        <pc:sldMkLst>
          <pc:docMk/>
          <pc:sldMk cId="1615039520" sldId="1933"/>
        </pc:sldMkLst>
      </pc:sldChg>
      <pc:sldChg chg="add del">
        <pc:chgData name="John Buchanan" userId="254118468f3887bc" providerId="LiveId" clId="{0D5DDA57-5969-4F5E-B6DF-7A8AABDC9DCF}" dt="2025-09-08T07:43:01.420" v="457" actId="47"/>
        <pc:sldMkLst>
          <pc:docMk/>
          <pc:sldMk cId="3003924429" sldId="1934"/>
        </pc:sldMkLst>
      </pc:sldChg>
      <pc:sldChg chg="add del">
        <pc:chgData name="John Buchanan" userId="254118468f3887bc" providerId="LiveId" clId="{0D5DDA57-5969-4F5E-B6DF-7A8AABDC9DCF}" dt="2025-09-08T07:43:01.420" v="457" actId="47"/>
        <pc:sldMkLst>
          <pc:docMk/>
          <pc:sldMk cId="1087479923" sldId="1936"/>
        </pc:sldMkLst>
      </pc:sldChg>
      <pc:sldChg chg="add del">
        <pc:chgData name="John Buchanan" userId="254118468f3887bc" providerId="LiveId" clId="{0D5DDA57-5969-4F5E-B6DF-7A8AABDC9DCF}" dt="2025-09-08T07:43:01.420" v="457" actId="47"/>
        <pc:sldMkLst>
          <pc:docMk/>
          <pc:sldMk cId="2868412798" sldId="1937"/>
        </pc:sldMkLst>
      </pc:sldChg>
      <pc:sldChg chg="add del">
        <pc:chgData name="John Buchanan" userId="254118468f3887bc" providerId="LiveId" clId="{0D5DDA57-5969-4F5E-B6DF-7A8AABDC9DCF}" dt="2025-09-08T07:43:01.420" v="457" actId="47"/>
        <pc:sldMkLst>
          <pc:docMk/>
          <pc:sldMk cId="1901221559" sldId="1938"/>
        </pc:sldMkLst>
      </pc:sldChg>
      <pc:sldChg chg="add del">
        <pc:chgData name="John Buchanan" userId="254118468f3887bc" providerId="LiveId" clId="{0D5DDA57-5969-4F5E-B6DF-7A8AABDC9DCF}" dt="2025-09-08T07:43:01.420" v="457" actId="47"/>
        <pc:sldMkLst>
          <pc:docMk/>
          <pc:sldMk cId="360400980" sldId="1939"/>
        </pc:sldMkLst>
      </pc:sldChg>
      <pc:sldChg chg="add del">
        <pc:chgData name="John Buchanan" userId="254118468f3887bc" providerId="LiveId" clId="{0D5DDA57-5969-4F5E-B6DF-7A8AABDC9DCF}" dt="2025-09-08T07:43:01.420" v="457" actId="47"/>
        <pc:sldMkLst>
          <pc:docMk/>
          <pc:sldMk cId="1751585150" sldId="1940"/>
        </pc:sldMkLst>
      </pc:sldChg>
      <pc:sldChg chg="add del">
        <pc:chgData name="John Buchanan" userId="254118468f3887bc" providerId="LiveId" clId="{0D5DDA57-5969-4F5E-B6DF-7A8AABDC9DCF}" dt="2025-09-08T07:43:01.420" v="457" actId="47"/>
        <pc:sldMkLst>
          <pc:docMk/>
          <pc:sldMk cId="2157359967" sldId="1941"/>
        </pc:sldMkLst>
      </pc:sldChg>
      <pc:sldChg chg="add del ord">
        <pc:chgData name="John Buchanan" userId="254118468f3887bc" providerId="LiveId" clId="{0D5DDA57-5969-4F5E-B6DF-7A8AABDC9DCF}" dt="2025-09-17T03:22:43.444" v="1399"/>
        <pc:sldMkLst>
          <pc:docMk/>
          <pc:sldMk cId="905822903" sldId="1942"/>
        </pc:sldMkLst>
      </pc:sldChg>
      <pc:sldChg chg="add del">
        <pc:chgData name="John Buchanan" userId="254118468f3887bc" providerId="LiveId" clId="{0D5DDA57-5969-4F5E-B6DF-7A8AABDC9DCF}" dt="2025-09-08T07:43:01.420" v="457" actId="47"/>
        <pc:sldMkLst>
          <pc:docMk/>
          <pc:sldMk cId="3911382791" sldId="1943"/>
        </pc:sldMkLst>
      </pc:sldChg>
      <pc:sldChg chg="modSp mod">
        <pc:chgData name="John Buchanan" userId="254118468f3887bc" providerId="LiveId" clId="{0D5DDA57-5969-4F5E-B6DF-7A8AABDC9DCF}" dt="2025-09-16T20:12:06.990" v="938" actId="1076"/>
        <pc:sldMkLst>
          <pc:docMk/>
          <pc:sldMk cId="766897899" sldId="1944"/>
        </pc:sldMkLst>
        <pc:spChg chg="mod">
          <ac:chgData name="John Buchanan" userId="254118468f3887bc" providerId="LiveId" clId="{0D5DDA57-5969-4F5E-B6DF-7A8AABDC9DCF}" dt="2025-09-16T20:12:06.990" v="938" actId="1076"/>
          <ac:spMkLst>
            <pc:docMk/>
            <pc:sldMk cId="766897899" sldId="1944"/>
            <ac:spMk id="5" creationId="{18782773-DCF4-B610-5779-BA1DE82E638D}"/>
          </ac:spMkLst>
        </pc:spChg>
      </pc:sldChg>
      <pc:sldChg chg="modSp add del mod ord modAnim">
        <pc:chgData name="John Buchanan" userId="254118468f3887bc" providerId="LiveId" clId="{0D5DDA57-5969-4F5E-B6DF-7A8AABDC9DCF}" dt="2025-09-08T07:53:45.738" v="514"/>
        <pc:sldMkLst>
          <pc:docMk/>
          <pc:sldMk cId="425340241" sldId="1945"/>
        </pc:sldMkLst>
        <pc:picChg chg="mod">
          <ac:chgData name="John Buchanan" userId="254118468f3887bc" providerId="LiveId" clId="{0D5DDA57-5969-4F5E-B6DF-7A8AABDC9DCF}" dt="2025-09-08T07:38:38.633" v="451" actId="14100"/>
          <ac:picMkLst>
            <pc:docMk/>
            <pc:sldMk cId="425340241" sldId="1945"/>
            <ac:picMk id="6" creationId="{D123A236-CD02-6886-DE37-7D6881772FC0}"/>
          </ac:picMkLst>
        </pc:picChg>
      </pc:sldChg>
      <pc:sldChg chg="addSp modSp mod modAnim">
        <pc:chgData name="John Buchanan" userId="254118468f3887bc" providerId="LiveId" clId="{0D5DDA57-5969-4F5E-B6DF-7A8AABDC9DCF}" dt="2025-09-17T23:15:54.084" v="1837"/>
        <pc:sldMkLst>
          <pc:docMk/>
          <pc:sldMk cId="2476163545" sldId="1947"/>
        </pc:sldMkLst>
        <pc:spChg chg="mod">
          <ac:chgData name="John Buchanan" userId="254118468f3887bc" providerId="LiveId" clId="{0D5DDA57-5969-4F5E-B6DF-7A8AABDC9DCF}" dt="2025-09-08T03:37:10.813" v="344" actId="113"/>
          <ac:spMkLst>
            <pc:docMk/>
            <pc:sldMk cId="2476163545" sldId="1947"/>
            <ac:spMk id="2" creationId="{7152080F-241D-53B4-F70E-8CEC2055B686}"/>
          </ac:spMkLst>
        </pc:spChg>
        <pc:picChg chg="add mod">
          <ac:chgData name="John Buchanan" userId="254118468f3887bc" providerId="LiveId" clId="{0D5DDA57-5969-4F5E-B6DF-7A8AABDC9DCF}" dt="2025-09-02T07:13:34.852" v="204" actId="1076"/>
          <ac:picMkLst>
            <pc:docMk/>
            <pc:sldMk cId="2476163545" sldId="1947"/>
            <ac:picMk id="4" creationId="{6706552B-2439-FFDC-B331-2796B18AB49A}"/>
          </ac:picMkLst>
        </pc:picChg>
      </pc:sldChg>
      <pc:sldChg chg="addSp modSp mod ord modAnim">
        <pc:chgData name="John Buchanan" userId="254118468f3887bc" providerId="LiveId" clId="{0D5DDA57-5969-4F5E-B6DF-7A8AABDC9DCF}" dt="2025-09-08T20:38:07.028" v="546" actId="313"/>
        <pc:sldMkLst>
          <pc:docMk/>
          <pc:sldMk cId="3394852949" sldId="1949"/>
        </pc:sldMkLst>
        <pc:spChg chg="mod">
          <ac:chgData name="John Buchanan" userId="254118468f3887bc" providerId="LiveId" clId="{0D5DDA57-5969-4F5E-B6DF-7A8AABDC9DCF}" dt="2025-09-08T07:24:13.701" v="427" actId="255"/>
          <ac:spMkLst>
            <pc:docMk/>
            <pc:sldMk cId="3394852949" sldId="1949"/>
            <ac:spMk id="2" creationId="{DA713CB5-8D0E-9A0B-7BA7-3402FAD8B5DC}"/>
          </ac:spMkLst>
        </pc:spChg>
        <pc:spChg chg="add mod">
          <ac:chgData name="John Buchanan" userId="254118468f3887bc" providerId="LiveId" clId="{0D5DDA57-5969-4F5E-B6DF-7A8AABDC9DCF}" dt="2025-09-08T07:25:29.611" v="438" actId="120"/>
          <ac:spMkLst>
            <pc:docMk/>
            <pc:sldMk cId="3394852949" sldId="1949"/>
            <ac:spMk id="3" creationId="{12FED662-B19C-77DD-D620-70DBD6EE4D6F}"/>
          </ac:spMkLst>
        </pc:spChg>
        <pc:spChg chg="add mod">
          <ac:chgData name="John Buchanan" userId="254118468f3887bc" providerId="LiveId" clId="{0D5DDA57-5969-4F5E-B6DF-7A8AABDC9DCF}" dt="2025-09-08T20:38:07.028" v="546" actId="313"/>
          <ac:spMkLst>
            <pc:docMk/>
            <pc:sldMk cId="3394852949" sldId="1949"/>
            <ac:spMk id="5" creationId="{AB053F46-B29C-2CAF-6934-CCE176F1997C}"/>
          </ac:spMkLst>
        </pc:spChg>
        <pc:spChg chg="mod">
          <ac:chgData name="John Buchanan" userId="254118468f3887bc" providerId="LiveId" clId="{0D5DDA57-5969-4F5E-B6DF-7A8AABDC9DCF}" dt="2025-09-08T07:25:29.611" v="438" actId="120"/>
          <ac:spMkLst>
            <pc:docMk/>
            <pc:sldMk cId="3394852949" sldId="1949"/>
            <ac:spMk id="6" creationId="{98370128-03CF-456B-87D3-D0636E96E77A}"/>
          </ac:spMkLst>
        </pc:spChg>
      </pc:sldChg>
      <pc:sldChg chg="addSp modSp mod ord">
        <pc:chgData name="John Buchanan" userId="254118468f3887bc" providerId="LiveId" clId="{0D5DDA57-5969-4F5E-B6DF-7A8AABDC9DCF}" dt="2025-09-08T05:49:12.770" v="350"/>
        <pc:sldMkLst>
          <pc:docMk/>
          <pc:sldMk cId="3240300433" sldId="1950"/>
        </pc:sldMkLst>
        <pc:spChg chg="add mod ord">
          <ac:chgData name="John Buchanan" userId="254118468f3887bc" providerId="LiveId" clId="{0D5DDA57-5969-4F5E-B6DF-7A8AABDC9DCF}" dt="2025-09-02T07:10:12.976" v="161" actId="1037"/>
          <ac:spMkLst>
            <pc:docMk/>
            <pc:sldMk cId="3240300433" sldId="1950"/>
            <ac:spMk id="2" creationId="{B46AF500-8CAE-7D38-2B4D-38C2C6110FEB}"/>
          </ac:spMkLst>
        </pc:spChg>
        <pc:spChg chg="mod">
          <ac:chgData name="John Buchanan" userId="254118468f3887bc" providerId="LiveId" clId="{0D5DDA57-5969-4F5E-B6DF-7A8AABDC9DCF}" dt="2025-09-02T07:10:45.722" v="184" actId="20577"/>
          <ac:spMkLst>
            <pc:docMk/>
            <pc:sldMk cId="3240300433" sldId="1950"/>
            <ac:spMk id="4" creationId="{8C35C470-4BBD-BE73-7195-321E96A101DC}"/>
          </ac:spMkLst>
        </pc:spChg>
        <pc:spChg chg="add mod">
          <ac:chgData name="John Buchanan" userId="254118468f3887bc" providerId="LiveId" clId="{0D5DDA57-5969-4F5E-B6DF-7A8AABDC9DCF}" dt="2025-09-02T07:10:34.248" v="181" actId="1037"/>
          <ac:spMkLst>
            <pc:docMk/>
            <pc:sldMk cId="3240300433" sldId="1950"/>
            <ac:spMk id="6" creationId="{5EF40271-A928-A74B-C77D-53E512910B66}"/>
          </ac:spMkLst>
        </pc:spChg>
        <pc:spChg chg="add mod">
          <ac:chgData name="John Buchanan" userId="254118468f3887bc" providerId="LiveId" clId="{0D5DDA57-5969-4F5E-B6DF-7A8AABDC9DCF}" dt="2025-09-02T07:11:07.063" v="201" actId="1035"/>
          <ac:spMkLst>
            <pc:docMk/>
            <pc:sldMk cId="3240300433" sldId="1950"/>
            <ac:spMk id="7" creationId="{D36AE59B-4293-8C2C-71EF-5308F7E661D7}"/>
          </ac:spMkLst>
        </pc:spChg>
        <pc:picChg chg="mod">
          <ac:chgData name="John Buchanan" userId="254118468f3887bc" providerId="LiveId" clId="{0D5DDA57-5969-4F5E-B6DF-7A8AABDC9DCF}" dt="2025-09-02T07:03:28.364" v="139" actId="14100"/>
          <ac:picMkLst>
            <pc:docMk/>
            <pc:sldMk cId="3240300433" sldId="1950"/>
            <ac:picMk id="5" creationId="{493EDE83-6881-69E3-43C0-687C957D0146}"/>
          </ac:picMkLst>
        </pc:picChg>
      </pc:sldChg>
      <pc:sldChg chg="add del">
        <pc:chgData name="John Buchanan" userId="254118468f3887bc" providerId="LiveId" clId="{0D5DDA57-5969-4F5E-B6DF-7A8AABDC9DCF}" dt="2025-09-08T07:43:01.420" v="457" actId="47"/>
        <pc:sldMkLst>
          <pc:docMk/>
          <pc:sldMk cId="4005610035" sldId="1951"/>
        </pc:sldMkLst>
      </pc:sldChg>
      <pc:sldChg chg="delSp modSp del mod delAnim modAnim">
        <pc:chgData name="John Buchanan" userId="254118468f3887bc" providerId="LiveId" clId="{0D5DDA57-5969-4F5E-B6DF-7A8AABDC9DCF}" dt="2025-08-28T04:38:34.178" v="51" actId="47"/>
        <pc:sldMkLst>
          <pc:docMk/>
          <pc:sldMk cId="3224638902" sldId="1953"/>
        </pc:sldMkLst>
      </pc:sldChg>
      <pc:sldChg chg="addSp modSp mod">
        <pc:chgData name="John Buchanan" userId="254118468f3887bc" providerId="LiveId" clId="{0D5DDA57-5969-4F5E-B6DF-7A8AABDC9DCF}" dt="2025-09-16T19:56:58.625" v="936" actId="1076"/>
        <pc:sldMkLst>
          <pc:docMk/>
          <pc:sldMk cId="1309575036" sldId="1954"/>
        </pc:sldMkLst>
        <pc:spChg chg="add mod">
          <ac:chgData name="John Buchanan" userId="254118468f3887bc" providerId="LiveId" clId="{0D5DDA57-5969-4F5E-B6DF-7A8AABDC9DCF}" dt="2025-09-16T19:56:58.625" v="936" actId="1076"/>
          <ac:spMkLst>
            <pc:docMk/>
            <pc:sldMk cId="1309575036" sldId="1954"/>
            <ac:spMk id="4" creationId="{41131E06-3022-EA06-14BD-8D7E8537A2D4}"/>
          </ac:spMkLst>
        </pc:spChg>
      </pc:sldChg>
      <pc:sldChg chg="add del">
        <pc:chgData name="John Buchanan" userId="254118468f3887bc" providerId="LiveId" clId="{0D5DDA57-5969-4F5E-B6DF-7A8AABDC9DCF}" dt="2025-09-08T07:43:01.420" v="457" actId="47"/>
        <pc:sldMkLst>
          <pc:docMk/>
          <pc:sldMk cId="3933751212" sldId="1955"/>
        </pc:sldMkLst>
      </pc:sldChg>
      <pc:sldChg chg="del ord">
        <pc:chgData name="John Buchanan" userId="254118468f3887bc" providerId="LiveId" clId="{0D5DDA57-5969-4F5E-B6DF-7A8AABDC9DCF}" dt="2025-09-08T07:37:59.279" v="448" actId="47"/>
        <pc:sldMkLst>
          <pc:docMk/>
          <pc:sldMk cId="4110580922" sldId="1956"/>
        </pc:sldMkLst>
      </pc:sldChg>
      <pc:sldChg chg="add del">
        <pc:chgData name="John Buchanan" userId="254118468f3887bc" providerId="LiveId" clId="{0D5DDA57-5969-4F5E-B6DF-7A8AABDC9DCF}" dt="2025-09-08T07:43:01.420" v="457" actId="47"/>
        <pc:sldMkLst>
          <pc:docMk/>
          <pc:sldMk cId="1895687857" sldId="1957"/>
        </pc:sldMkLst>
      </pc:sldChg>
      <pc:sldChg chg="add del setBg">
        <pc:chgData name="John Buchanan" userId="254118468f3887bc" providerId="LiveId" clId="{0D5DDA57-5969-4F5E-B6DF-7A8AABDC9DCF}" dt="2025-08-28T04:20:01.640" v="1"/>
        <pc:sldMkLst>
          <pc:docMk/>
          <pc:sldMk cId="263050894" sldId="1958"/>
        </pc:sldMkLst>
      </pc:sldChg>
      <pc:sldChg chg="add del ord setBg">
        <pc:chgData name="John Buchanan" userId="254118468f3887bc" providerId="LiveId" clId="{0D5DDA57-5969-4F5E-B6DF-7A8AABDC9DCF}" dt="2025-09-08T07:43:01.420" v="457" actId="47"/>
        <pc:sldMkLst>
          <pc:docMk/>
          <pc:sldMk cId="4228380992" sldId="1958"/>
        </pc:sldMkLst>
      </pc:sldChg>
      <pc:sldChg chg="modSp add del mod setBg">
        <pc:chgData name="John Buchanan" userId="254118468f3887bc" providerId="LiveId" clId="{0D5DDA57-5969-4F5E-B6DF-7A8AABDC9DCF}" dt="2025-09-10T23:09:57.229" v="672" actId="47"/>
        <pc:sldMkLst>
          <pc:docMk/>
          <pc:sldMk cId="3246503278" sldId="1959"/>
        </pc:sldMkLst>
      </pc:sldChg>
      <pc:sldChg chg="addSp modSp add mod">
        <pc:chgData name="John Buchanan" userId="254118468f3887bc" providerId="LiveId" clId="{0D5DDA57-5969-4F5E-B6DF-7A8AABDC9DCF}" dt="2025-09-16T20:11:51.793" v="937" actId="14100"/>
        <pc:sldMkLst>
          <pc:docMk/>
          <pc:sldMk cId="2584264340" sldId="1960"/>
        </pc:sldMkLst>
        <pc:spChg chg="mod">
          <ac:chgData name="John Buchanan" userId="254118468f3887bc" providerId="LiveId" clId="{0D5DDA57-5969-4F5E-B6DF-7A8AABDC9DCF}" dt="2025-08-28T04:30:13.842" v="43" actId="20577"/>
          <ac:spMkLst>
            <pc:docMk/>
            <pc:sldMk cId="2584264340" sldId="1960"/>
            <ac:spMk id="3" creationId="{BDB12CFB-4EAB-E1C2-A0D1-377FA6CFBDF0}"/>
          </ac:spMkLst>
        </pc:spChg>
        <pc:picChg chg="add mod ord">
          <ac:chgData name="John Buchanan" userId="254118468f3887bc" providerId="LiveId" clId="{0D5DDA57-5969-4F5E-B6DF-7A8AABDC9DCF}" dt="2025-09-16T20:11:51.793" v="937" actId="14100"/>
          <ac:picMkLst>
            <pc:docMk/>
            <pc:sldMk cId="2584264340" sldId="1960"/>
            <ac:picMk id="4" creationId="{BFA2655C-A56B-6147-48F6-995D362107F9}"/>
          </ac:picMkLst>
        </pc:picChg>
      </pc:sldChg>
      <pc:sldChg chg="add del ord">
        <pc:chgData name="John Buchanan" userId="254118468f3887bc" providerId="LiveId" clId="{0D5DDA57-5969-4F5E-B6DF-7A8AABDC9DCF}" dt="2025-09-08T07:37:59.279" v="448" actId="47"/>
        <pc:sldMkLst>
          <pc:docMk/>
          <pc:sldMk cId="1389608771" sldId="1961"/>
        </pc:sldMkLst>
      </pc:sldChg>
      <pc:sldChg chg="modSp add del ord">
        <pc:chgData name="John Buchanan" userId="254118468f3887bc" providerId="LiveId" clId="{0D5DDA57-5969-4F5E-B6DF-7A8AABDC9DCF}" dt="2025-09-08T07:43:01.420" v="457" actId="47"/>
        <pc:sldMkLst>
          <pc:docMk/>
          <pc:sldMk cId="1277394724" sldId="1962"/>
        </pc:sldMkLst>
      </pc:sldChg>
      <pc:sldChg chg="modSp add mod modAnim">
        <pc:chgData name="John Buchanan" userId="254118468f3887bc" providerId="LiveId" clId="{0D5DDA57-5969-4F5E-B6DF-7A8AABDC9DCF}" dt="2025-09-16T20:20:09.682" v="947" actId="20577"/>
        <pc:sldMkLst>
          <pc:docMk/>
          <pc:sldMk cId="1978365111" sldId="1963"/>
        </pc:sldMkLst>
        <pc:spChg chg="mod">
          <ac:chgData name="John Buchanan" userId="254118468f3887bc" providerId="LiveId" clId="{0D5DDA57-5969-4F5E-B6DF-7A8AABDC9DCF}" dt="2025-09-16T20:20:09.682" v="947" actId="20577"/>
          <ac:spMkLst>
            <pc:docMk/>
            <pc:sldMk cId="1978365111" sldId="1963"/>
            <ac:spMk id="2" creationId="{C65DDA65-51D5-25FF-BA5D-E237687376B8}"/>
          </ac:spMkLst>
        </pc:spChg>
        <pc:picChg chg="mod">
          <ac:chgData name="John Buchanan" userId="254118468f3887bc" providerId="LiveId" clId="{0D5DDA57-5969-4F5E-B6DF-7A8AABDC9DCF}" dt="2025-09-02T07:22:17.565" v="262" actId="29295"/>
          <ac:picMkLst>
            <pc:docMk/>
            <pc:sldMk cId="1978365111" sldId="1963"/>
            <ac:picMk id="4" creationId="{846825BD-5B66-1CB4-9F59-1A4110006C7A}"/>
          </ac:picMkLst>
        </pc:picChg>
      </pc:sldChg>
      <pc:sldChg chg="addSp delSp modSp add del mod ord modAnim">
        <pc:chgData name="John Buchanan" userId="254118468f3887bc" providerId="LiveId" clId="{0D5DDA57-5969-4F5E-B6DF-7A8AABDC9DCF}" dt="2025-09-17T05:26:38.457" v="1836"/>
        <pc:sldMkLst>
          <pc:docMk/>
          <pc:sldMk cId="4186191841" sldId="1964"/>
        </pc:sldMkLst>
        <pc:spChg chg="mod">
          <ac:chgData name="John Buchanan" userId="254118468f3887bc" providerId="LiveId" clId="{0D5DDA57-5969-4F5E-B6DF-7A8AABDC9DCF}" dt="2025-09-09T00:45:00.161" v="671" actId="20577"/>
          <ac:spMkLst>
            <pc:docMk/>
            <pc:sldMk cId="4186191841" sldId="1964"/>
            <ac:spMk id="2" creationId="{2DB75E7B-BF00-1ACB-0B96-0EAF70AD42EF}"/>
          </ac:spMkLst>
        </pc:spChg>
        <pc:spChg chg="del">
          <ac:chgData name="John Buchanan" userId="254118468f3887bc" providerId="LiveId" clId="{0D5DDA57-5969-4F5E-B6DF-7A8AABDC9DCF}" dt="2025-09-17T05:26:29.387" v="1834" actId="478"/>
          <ac:spMkLst>
            <pc:docMk/>
            <pc:sldMk cId="4186191841" sldId="1964"/>
            <ac:spMk id="3" creationId="{7957C27A-7DC6-59BE-4B51-39BC26D97D20}"/>
          </ac:spMkLst>
        </pc:spChg>
        <pc:spChg chg="add del mod">
          <ac:chgData name="John Buchanan" userId="254118468f3887bc" providerId="LiveId" clId="{0D5DDA57-5969-4F5E-B6DF-7A8AABDC9DCF}" dt="2025-09-17T05:26:35.671" v="1835" actId="478"/>
          <ac:spMkLst>
            <pc:docMk/>
            <pc:sldMk cId="4186191841" sldId="1964"/>
            <ac:spMk id="6" creationId="{1CFF9526-AB45-C62D-A542-9A4923B53DAA}"/>
          </ac:spMkLst>
        </pc:spChg>
        <pc:spChg chg="add mod">
          <ac:chgData name="John Buchanan" userId="254118468f3887bc" providerId="LiveId" clId="{0D5DDA57-5969-4F5E-B6DF-7A8AABDC9DCF}" dt="2025-09-17T05:26:38.457" v="1836"/>
          <ac:spMkLst>
            <pc:docMk/>
            <pc:sldMk cId="4186191841" sldId="1964"/>
            <ac:spMk id="7" creationId="{8F2B1241-E56A-BF49-79B2-93079C59C736}"/>
          </ac:spMkLst>
        </pc:spChg>
        <pc:picChg chg="mod ord">
          <ac:chgData name="John Buchanan" userId="254118468f3887bc" providerId="LiveId" clId="{0D5DDA57-5969-4F5E-B6DF-7A8AABDC9DCF}" dt="2025-09-08T07:54:34.644" v="516" actId="167"/>
          <ac:picMkLst>
            <pc:docMk/>
            <pc:sldMk cId="4186191841" sldId="1964"/>
            <ac:picMk id="4" creationId="{5A7A8F93-AC13-6AB2-A002-E9B5E2B039AA}"/>
          </ac:picMkLst>
        </pc:picChg>
      </pc:sldChg>
      <pc:sldChg chg="modSp add mod modAnim">
        <pc:chgData name="John Buchanan" userId="254118468f3887bc" providerId="LiveId" clId="{0D5DDA57-5969-4F5E-B6DF-7A8AABDC9DCF}" dt="2025-09-16T20:29:10.306" v="969" actId="1035"/>
        <pc:sldMkLst>
          <pc:docMk/>
          <pc:sldMk cId="1830913639" sldId="1965"/>
        </pc:sldMkLst>
        <pc:spChg chg="mod">
          <ac:chgData name="John Buchanan" userId="254118468f3887bc" providerId="LiveId" clId="{0D5DDA57-5969-4F5E-B6DF-7A8AABDC9DCF}" dt="2025-09-16T20:29:10.306" v="969" actId="1035"/>
          <ac:spMkLst>
            <pc:docMk/>
            <pc:sldMk cId="1830913639" sldId="1965"/>
            <ac:spMk id="2" creationId="{B8FC7263-ACB7-B214-CCF2-DE27A312FDC9}"/>
          </ac:spMkLst>
        </pc:spChg>
        <pc:spChg chg="mod">
          <ac:chgData name="John Buchanan" userId="254118468f3887bc" providerId="LiveId" clId="{0D5DDA57-5969-4F5E-B6DF-7A8AABDC9DCF}" dt="2025-09-02T07:22:55.639" v="273" actId="27636"/>
          <ac:spMkLst>
            <pc:docMk/>
            <pc:sldMk cId="1830913639" sldId="1965"/>
            <ac:spMk id="3" creationId="{AB4C8CBB-3FB0-221B-5497-AB46C895DDEC}"/>
          </ac:spMkLst>
        </pc:spChg>
        <pc:picChg chg="mod">
          <ac:chgData name="John Buchanan" userId="254118468f3887bc" providerId="LiveId" clId="{0D5DDA57-5969-4F5E-B6DF-7A8AABDC9DCF}" dt="2025-09-02T07:21:56.842" v="261" actId="29295"/>
          <ac:picMkLst>
            <pc:docMk/>
            <pc:sldMk cId="1830913639" sldId="1965"/>
            <ac:picMk id="4" creationId="{A49D6283-A5EF-7978-8398-85F4D3E24974}"/>
          </ac:picMkLst>
        </pc:picChg>
      </pc:sldChg>
      <pc:sldChg chg="modSp add mod modAnim">
        <pc:chgData name="John Buchanan" userId="254118468f3887bc" providerId="LiveId" clId="{0D5DDA57-5969-4F5E-B6DF-7A8AABDC9DCF}" dt="2025-09-16T20:30:52.612" v="978" actId="20577"/>
        <pc:sldMkLst>
          <pc:docMk/>
          <pc:sldMk cId="3978892980" sldId="1966"/>
        </pc:sldMkLst>
        <pc:spChg chg="mod">
          <ac:chgData name="John Buchanan" userId="254118468f3887bc" providerId="LiveId" clId="{0D5DDA57-5969-4F5E-B6DF-7A8AABDC9DCF}" dt="2025-09-16T20:30:52.612" v="978" actId="20577"/>
          <ac:spMkLst>
            <pc:docMk/>
            <pc:sldMk cId="3978892980" sldId="1966"/>
            <ac:spMk id="2" creationId="{83A510C1-6CB1-57C4-0E34-FD0C34A8D4D3}"/>
          </ac:spMkLst>
        </pc:spChg>
        <pc:spChg chg="mod">
          <ac:chgData name="John Buchanan" userId="254118468f3887bc" providerId="LiveId" clId="{0D5DDA57-5969-4F5E-B6DF-7A8AABDC9DCF}" dt="2025-09-02T07:23:13.561" v="280" actId="20577"/>
          <ac:spMkLst>
            <pc:docMk/>
            <pc:sldMk cId="3978892980" sldId="1966"/>
            <ac:spMk id="3" creationId="{1748BDA1-63D0-08C5-3671-6DA70E72613B}"/>
          </ac:spMkLst>
        </pc:spChg>
      </pc:sldChg>
      <pc:sldChg chg="modSp add mod modAnim">
        <pc:chgData name="John Buchanan" userId="254118468f3887bc" providerId="LiveId" clId="{0D5DDA57-5969-4F5E-B6DF-7A8AABDC9DCF}" dt="2025-09-16T20:36:11.201" v="998" actId="6549"/>
        <pc:sldMkLst>
          <pc:docMk/>
          <pc:sldMk cId="138157358" sldId="1967"/>
        </pc:sldMkLst>
        <pc:spChg chg="mod">
          <ac:chgData name="John Buchanan" userId="254118468f3887bc" providerId="LiveId" clId="{0D5DDA57-5969-4F5E-B6DF-7A8AABDC9DCF}" dt="2025-09-16T20:36:11.201" v="998" actId="6549"/>
          <ac:spMkLst>
            <pc:docMk/>
            <pc:sldMk cId="138157358" sldId="1967"/>
            <ac:spMk id="2" creationId="{546A306C-39E7-E1F2-08FD-A5389F975209}"/>
          </ac:spMkLst>
        </pc:spChg>
        <pc:spChg chg="mod">
          <ac:chgData name="John Buchanan" userId="254118468f3887bc" providerId="LiveId" clId="{0D5DDA57-5969-4F5E-B6DF-7A8AABDC9DCF}" dt="2025-09-02T07:25:22.345" v="301" actId="20577"/>
          <ac:spMkLst>
            <pc:docMk/>
            <pc:sldMk cId="138157358" sldId="1967"/>
            <ac:spMk id="3" creationId="{6F866C89-069A-B650-B315-7F8A6CB276AC}"/>
          </ac:spMkLst>
        </pc:spChg>
      </pc:sldChg>
      <pc:sldChg chg="add del setBg">
        <pc:chgData name="John Buchanan" userId="254118468f3887bc" providerId="LiveId" clId="{0D5DDA57-5969-4F5E-B6DF-7A8AABDC9DCF}" dt="2025-09-08T07:32:12.153" v="441"/>
        <pc:sldMkLst>
          <pc:docMk/>
          <pc:sldMk cId="704282175" sldId="1968"/>
        </pc:sldMkLst>
      </pc:sldChg>
      <pc:sldChg chg="add del">
        <pc:chgData name="John Buchanan" userId="254118468f3887bc" providerId="LiveId" clId="{0D5DDA57-5969-4F5E-B6DF-7A8AABDC9DCF}" dt="2025-09-08T07:32:44.695" v="444" actId="47"/>
        <pc:sldMkLst>
          <pc:docMk/>
          <pc:sldMk cId="863178053" sldId="1968"/>
        </pc:sldMkLst>
      </pc:sldChg>
      <pc:sldChg chg="new del">
        <pc:chgData name="John Buchanan" userId="254118468f3887bc" providerId="LiveId" clId="{0D5DDA57-5969-4F5E-B6DF-7A8AABDC9DCF}" dt="2025-09-08T07:43:52.921" v="461" actId="47"/>
        <pc:sldMkLst>
          <pc:docMk/>
          <pc:sldMk cId="1238011876" sldId="1968"/>
        </pc:sldMkLst>
      </pc:sldChg>
      <pc:sldChg chg="modSp add mod ord">
        <pc:chgData name="John Buchanan" userId="254118468f3887bc" providerId="LiveId" clId="{0D5DDA57-5969-4F5E-B6DF-7A8AABDC9DCF}" dt="2025-09-17T03:23:41.817" v="1410" actId="20577"/>
        <pc:sldMkLst>
          <pc:docMk/>
          <pc:sldMk cId="891690706" sldId="1969"/>
        </pc:sldMkLst>
        <pc:spChg chg="mod">
          <ac:chgData name="John Buchanan" userId="254118468f3887bc" providerId="LiveId" clId="{0D5DDA57-5969-4F5E-B6DF-7A8AABDC9DCF}" dt="2025-09-16T21:32:28.284" v="1175" actId="113"/>
          <ac:spMkLst>
            <pc:docMk/>
            <pc:sldMk cId="891690706" sldId="1969"/>
            <ac:spMk id="2" creationId="{7CB36609-9F7A-662F-F808-B6BB9E5CC775}"/>
          </ac:spMkLst>
        </pc:spChg>
        <pc:spChg chg="mod">
          <ac:chgData name="John Buchanan" userId="254118468f3887bc" providerId="LiveId" clId="{0D5DDA57-5969-4F5E-B6DF-7A8AABDC9DCF}" dt="2025-09-17T03:23:41.817" v="1410" actId="20577"/>
          <ac:spMkLst>
            <pc:docMk/>
            <pc:sldMk cId="891690706" sldId="1969"/>
            <ac:spMk id="3" creationId="{961D7D49-BAD2-AE6B-270C-A91ADCBE1F71}"/>
          </ac:spMkLst>
        </pc:spChg>
      </pc:sldChg>
      <pc:sldChg chg="add del ord modAnim">
        <pc:chgData name="John Buchanan" userId="254118468f3887bc" providerId="LiveId" clId="{0D5DDA57-5969-4F5E-B6DF-7A8AABDC9DCF}" dt="2025-09-08T07:37:59.279" v="448" actId="47"/>
        <pc:sldMkLst>
          <pc:docMk/>
          <pc:sldMk cId="3638828007" sldId="1969"/>
        </pc:sldMkLst>
      </pc:sldChg>
      <pc:sldChg chg="addSp delSp modSp add mod ord modAnim">
        <pc:chgData name="John Buchanan" userId="254118468f3887bc" providerId="LiveId" clId="{0D5DDA57-5969-4F5E-B6DF-7A8AABDC9DCF}" dt="2025-09-17T03:59:42.404" v="1752" actId="27636"/>
        <pc:sldMkLst>
          <pc:docMk/>
          <pc:sldMk cId="538462216" sldId="1970"/>
        </pc:sldMkLst>
        <pc:spChg chg="del">
          <ac:chgData name="John Buchanan" userId="254118468f3887bc" providerId="LiveId" clId="{0D5DDA57-5969-4F5E-B6DF-7A8AABDC9DCF}" dt="2025-09-16T20:53:50.128" v="1006" actId="478"/>
          <ac:spMkLst>
            <pc:docMk/>
            <pc:sldMk cId="538462216" sldId="1970"/>
            <ac:spMk id="2" creationId="{1F9073E6-898B-87C5-7986-196FEBEBF1E7}"/>
          </ac:spMkLst>
        </pc:spChg>
        <pc:spChg chg="mod">
          <ac:chgData name="John Buchanan" userId="254118468f3887bc" providerId="LiveId" clId="{0D5DDA57-5969-4F5E-B6DF-7A8AABDC9DCF}" dt="2025-09-17T03:59:42.404" v="1752" actId="27636"/>
          <ac:spMkLst>
            <pc:docMk/>
            <pc:sldMk cId="538462216" sldId="1970"/>
            <ac:spMk id="3" creationId="{F7FF8378-566C-18B9-C2C7-B42AF4A57A57}"/>
          </ac:spMkLst>
        </pc:spChg>
        <pc:spChg chg="del mod">
          <ac:chgData name="John Buchanan" userId="254118468f3887bc" providerId="LiveId" clId="{0D5DDA57-5969-4F5E-B6DF-7A8AABDC9DCF}" dt="2025-09-16T20:53:50.129" v="1008"/>
          <ac:spMkLst>
            <pc:docMk/>
            <pc:sldMk cId="538462216" sldId="1970"/>
            <ac:spMk id="4" creationId="{7B3ACB5B-335B-5B7A-D872-57ADA2564038}"/>
          </ac:spMkLst>
        </pc:spChg>
        <pc:spChg chg="del">
          <ac:chgData name="John Buchanan" userId="254118468f3887bc" providerId="LiveId" clId="{0D5DDA57-5969-4F5E-B6DF-7A8AABDC9DCF}" dt="2025-09-16T20:53:50.128" v="1006" actId="478"/>
          <ac:spMkLst>
            <pc:docMk/>
            <pc:sldMk cId="538462216" sldId="1970"/>
            <ac:spMk id="6" creationId="{52EDB1F4-A16A-A94C-0823-27CBD6769BDE}"/>
          </ac:spMkLst>
        </pc:spChg>
        <pc:spChg chg="del">
          <ac:chgData name="John Buchanan" userId="254118468f3887bc" providerId="LiveId" clId="{0D5DDA57-5969-4F5E-B6DF-7A8AABDC9DCF}" dt="2025-09-16T20:53:50.128" v="1006" actId="478"/>
          <ac:spMkLst>
            <pc:docMk/>
            <pc:sldMk cId="538462216" sldId="1970"/>
            <ac:spMk id="7" creationId="{00448B6F-8A61-6E37-3FE0-E28E5713AEE3}"/>
          </ac:spMkLst>
        </pc:spChg>
        <pc:spChg chg="add mod">
          <ac:chgData name="John Buchanan" userId="254118468f3887bc" providerId="LiveId" clId="{0D5DDA57-5969-4F5E-B6DF-7A8AABDC9DCF}" dt="2025-09-16T21:20:01.059" v="1146" actId="404"/>
          <ac:spMkLst>
            <pc:docMk/>
            <pc:sldMk cId="538462216" sldId="1970"/>
            <ac:spMk id="8" creationId="{E928DB8E-C115-F0D1-668C-9AD9520260E5}"/>
          </ac:spMkLst>
        </pc:spChg>
        <pc:picChg chg="del">
          <ac:chgData name="John Buchanan" userId="254118468f3887bc" providerId="LiveId" clId="{0D5DDA57-5969-4F5E-B6DF-7A8AABDC9DCF}" dt="2025-09-16T20:51:20.816" v="1004" actId="478"/>
          <ac:picMkLst>
            <pc:docMk/>
            <pc:sldMk cId="538462216" sldId="1970"/>
            <ac:picMk id="5" creationId="{B4AF157F-9EE1-9909-3556-D3314806807D}"/>
          </ac:picMkLst>
        </pc:picChg>
      </pc:sldChg>
      <pc:sldChg chg="new del">
        <pc:chgData name="John Buchanan" userId="254118468f3887bc" providerId="LiveId" clId="{0D5DDA57-5969-4F5E-B6DF-7A8AABDC9DCF}" dt="2025-09-16T20:50:57.498" v="1000" actId="680"/>
        <pc:sldMkLst>
          <pc:docMk/>
          <pc:sldMk cId="2454296701" sldId="1970"/>
        </pc:sldMkLst>
      </pc:sldChg>
      <pc:sldChg chg="add">
        <pc:chgData name="John Buchanan" userId="254118468f3887bc" providerId="LiveId" clId="{0D5DDA57-5969-4F5E-B6DF-7A8AABDC9DCF}" dt="2025-09-16T22:03:39.606" v="1202" actId="2890"/>
        <pc:sldMkLst>
          <pc:docMk/>
          <pc:sldMk cId="1092884056" sldId="1971"/>
        </pc:sldMkLst>
      </pc:sldChg>
      <pc:sldChg chg="add del setBg">
        <pc:chgData name="John Buchanan" userId="254118468f3887bc" providerId="LiveId" clId="{0D5DDA57-5969-4F5E-B6DF-7A8AABDC9DCF}" dt="2025-09-17T01:00:35.730" v="1219"/>
        <pc:sldMkLst>
          <pc:docMk/>
          <pc:sldMk cId="2803157083" sldId="1972"/>
        </pc:sldMkLst>
      </pc:sldChg>
      <pc:sldChg chg="addSp delSp modSp add mod setBg modAnim">
        <pc:chgData name="John Buchanan" userId="254118468f3887bc" providerId="LiveId" clId="{0D5DDA57-5969-4F5E-B6DF-7A8AABDC9DCF}" dt="2025-09-17T03:21:06.590" v="1397"/>
        <pc:sldMkLst>
          <pc:docMk/>
          <pc:sldMk cId="3556423740" sldId="1972"/>
        </pc:sldMkLst>
        <pc:spChg chg="mod">
          <ac:chgData name="John Buchanan" userId="254118468f3887bc" providerId="LiveId" clId="{0D5DDA57-5969-4F5E-B6DF-7A8AABDC9DCF}" dt="2025-09-17T03:18:14.777" v="1392" actId="26606"/>
          <ac:spMkLst>
            <pc:docMk/>
            <pc:sldMk cId="3556423740" sldId="1972"/>
            <ac:spMk id="2" creationId="{83B5812F-BCAC-DE42-09EF-8B9EC46DC83B}"/>
          </ac:spMkLst>
        </pc:spChg>
        <pc:spChg chg="mod ord">
          <ac:chgData name="John Buchanan" userId="254118468f3887bc" providerId="LiveId" clId="{0D5DDA57-5969-4F5E-B6DF-7A8AABDC9DCF}" dt="2025-09-17T03:18:14.777" v="1392" actId="26606"/>
          <ac:spMkLst>
            <pc:docMk/>
            <pc:sldMk cId="3556423740" sldId="1972"/>
            <ac:spMk id="3" creationId="{7347F3F8-936B-BCC8-29B8-2290D1191937}"/>
          </ac:spMkLst>
        </pc:spChg>
        <pc:spChg chg="add del">
          <ac:chgData name="John Buchanan" userId="254118468f3887bc" providerId="LiveId" clId="{0D5DDA57-5969-4F5E-B6DF-7A8AABDC9DCF}" dt="2025-09-17T03:18:14.777" v="1392" actId="26606"/>
          <ac:spMkLst>
            <pc:docMk/>
            <pc:sldMk cId="3556423740" sldId="1972"/>
            <ac:spMk id="9" creationId="{8B3A2D1A-45FC-4F95-B150-1C13EF2F6D09}"/>
          </ac:spMkLst>
        </pc:spChg>
        <pc:spChg chg="add del">
          <ac:chgData name="John Buchanan" userId="254118468f3887bc" providerId="LiveId" clId="{0D5DDA57-5969-4F5E-B6DF-7A8AABDC9DCF}" dt="2025-09-17T03:18:14.777" v="1392" actId="26606"/>
          <ac:spMkLst>
            <pc:docMk/>
            <pc:sldMk cId="3556423740" sldId="1972"/>
            <ac:spMk id="11" creationId="{39C3C864-C625-4883-B868-9A4C470F4DD5}"/>
          </ac:spMkLst>
        </pc:spChg>
        <pc:picChg chg="add mod">
          <ac:chgData name="John Buchanan" userId="254118468f3887bc" providerId="LiveId" clId="{0D5DDA57-5969-4F5E-B6DF-7A8AABDC9DCF}" dt="2025-09-17T03:20:17.549" v="1396" actId="14100"/>
          <ac:picMkLst>
            <pc:docMk/>
            <pc:sldMk cId="3556423740" sldId="1972"/>
            <ac:picMk id="4" creationId="{8EFF1143-7FC6-5406-B8F4-2DA985B755F4}"/>
          </ac:picMkLst>
        </pc:picChg>
      </pc:sldChg>
      <pc:sldChg chg="add del setBg">
        <pc:chgData name="John Buchanan" userId="254118468f3887bc" providerId="LiveId" clId="{0D5DDA57-5969-4F5E-B6DF-7A8AABDC9DCF}" dt="2025-09-17T01:02:23.550" v="1300"/>
        <pc:sldMkLst>
          <pc:docMk/>
          <pc:sldMk cId="1850011139" sldId="1973"/>
        </pc:sldMkLst>
      </pc:sldChg>
      <pc:sldChg chg="add">
        <pc:chgData name="John Buchanan" userId="254118468f3887bc" providerId="LiveId" clId="{0D5DDA57-5969-4F5E-B6DF-7A8AABDC9DCF}" dt="2025-09-17T03:22:45.765" v="1400" actId="2890"/>
        <pc:sldMkLst>
          <pc:docMk/>
          <pc:sldMk cId="3086801541" sldId="1973"/>
        </pc:sldMkLst>
      </pc:sldChg>
      <pc:sldChg chg="addSp delSp modSp add mod ord">
        <pc:chgData name="John Buchanan" userId="254118468f3887bc" providerId="LiveId" clId="{0D5DDA57-5969-4F5E-B6DF-7A8AABDC9DCF}" dt="2025-09-17T05:23:22.253" v="1831" actId="20577"/>
        <pc:sldMkLst>
          <pc:docMk/>
          <pc:sldMk cId="2739708823" sldId="1974"/>
        </pc:sldMkLst>
        <pc:spChg chg="mod">
          <ac:chgData name="John Buchanan" userId="254118468f3887bc" providerId="LiveId" clId="{0D5DDA57-5969-4F5E-B6DF-7A8AABDC9DCF}" dt="2025-09-17T04:14:36.878" v="1802" actId="20577"/>
          <ac:spMkLst>
            <pc:docMk/>
            <pc:sldMk cId="2739708823" sldId="1974"/>
            <ac:spMk id="2" creationId="{83688E72-68C4-9049-2228-EFB6AB1664B7}"/>
          </ac:spMkLst>
        </pc:spChg>
        <pc:spChg chg="mod">
          <ac:chgData name="John Buchanan" userId="254118468f3887bc" providerId="LiveId" clId="{0D5DDA57-5969-4F5E-B6DF-7A8AABDC9DCF}" dt="2025-09-17T05:23:22.253" v="1831" actId="20577"/>
          <ac:spMkLst>
            <pc:docMk/>
            <pc:sldMk cId="2739708823" sldId="1974"/>
            <ac:spMk id="3" creationId="{847C1B14-738F-3AE0-E2C5-CACECDDD5EF5}"/>
          </ac:spMkLst>
        </pc:spChg>
        <pc:spChg chg="add del mod">
          <ac:chgData name="John Buchanan" userId="254118468f3887bc" providerId="LiveId" clId="{0D5DDA57-5969-4F5E-B6DF-7A8AABDC9DCF}" dt="2025-09-17T03:24:17.468" v="1417" actId="478"/>
          <ac:spMkLst>
            <pc:docMk/>
            <pc:sldMk cId="2739708823" sldId="1974"/>
            <ac:spMk id="5" creationId="{20F3362E-44A7-DA1F-3496-BAE3302A243A}"/>
          </ac:spMkLst>
        </pc:spChg>
      </pc:sldChg>
      <pc:sldChg chg="addSp delSp modSp add mod ord">
        <pc:chgData name="John Buchanan" userId="254118468f3887bc" providerId="LiveId" clId="{0D5DDA57-5969-4F5E-B6DF-7A8AABDC9DCF}" dt="2025-09-17T03:36:47.927" v="1736"/>
        <pc:sldMkLst>
          <pc:docMk/>
          <pc:sldMk cId="3480069693" sldId="1975"/>
        </pc:sldMkLst>
        <pc:spChg chg="del mod">
          <ac:chgData name="John Buchanan" userId="254118468f3887bc" providerId="LiveId" clId="{0D5DDA57-5969-4F5E-B6DF-7A8AABDC9DCF}" dt="2025-09-17T03:36:41.100" v="1734" actId="478"/>
          <ac:spMkLst>
            <pc:docMk/>
            <pc:sldMk cId="3480069693" sldId="1975"/>
            <ac:spMk id="2" creationId="{9C2785E4-A86A-9E6F-6567-237A09A0D623}"/>
          </ac:spMkLst>
        </pc:spChg>
        <pc:spChg chg="del">
          <ac:chgData name="John Buchanan" userId="254118468f3887bc" providerId="LiveId" clId="{0D5DDA57-5969-4F5E-B6DF-7A8AABDC9DCF}" dt="2025-09-17T03:36:26.841" v="1732" actId="478"/>
          <ac:spMkLst>
            <pc:docMk/>
            <pc:sldMk cId="3480069693" sldId="1975"/>
            <ac:spMk id="3" creationId="{A2E70595-678A-EE0E-6462-D36642C69F6B}"/>
          </ac:spMkLst>
        </pc:spChg>
        <pc:spChg chg="add del mod">
          <ac:chgData name="John Buchanan" userId="254118468f3887bc" providerId="LiveId" clId="{0D5DDA57-5969-4F5E-B6DF-7A8AABDC9DCF}" dt="2025-09-17T03:36:41.100" v="1734" actId="478"/>
          <ac:spMkLst>
            <pc:docMk/>
            <pc:sldMk cId="3480069693" sldId="1975"/>
            <ac:spMk id="5" creationId="{60BBC2F9-4618-6B31-56C1-AFD4A586F23D}"/>
          </ac:spMkLst>
        </pc:spChg>
      </pc:sldChg>
      <pc:sldChg chg="add del setBg">
        <pc:chgData name="John Buchanan" userId="254118468f3887bc" providerId="LiveId" clId="{0D5DDA57-5969-4F5E-B6DF-7A8AABDC9DCF}" dt="2025-09-17T04:03:09.324" v="1756"/>
        <pc:sldMkLst>
          <pc:docMk/>
          <pc:sldMk cId="3650606881" sldId="1976"/>
        </pc:sldMkLst>
      </pc:sldChg>
      <pc:sldChg chg="modSp add del mod ord">
        <pc:chgData name="John Buchanan" userId="254118468f3887bc" providerId="LiveId" clId="{0D5DDA57-5969-4F5E-B6DF-7A8AABDC9DCF}" dt="2025-09-17T05:06:48.535" v="1823" actId="14100"/>
        <pc:sldMkLst>
          <pc:docMk/>
          <pc:sldMk cId="4087448857" sldId="1976"/>
        </pc:sldMkLst>
        <pc:spChg chg="mod">
          <ac:chgData name="John Buchanan" userId="254118468f3887bc" providerId="LiveId" clId="{0D5DDA57-5969-4F5E-B6DF-7A8AABDC9DCF}" dt="2025-09-17T04:15:54.724" v="1822" actId="6549"/>
          <ac:spMkLst>
            <pc:docMk/>
            <pc:sldMk cId="4087448857" sldId="1976"/>
            <ac:spMk id="2" creationId="{15EB5F77-5AD6-5718-3E04-FE4315238A05}"/>
          </ac:spMkLst>
        </pc:spChg>
        <pc:spChg chg="mod">
          <ac:chgData name="John Buchanan" userId="254118468f3887bc" providerId="LiveId" clId="{0D5DDA57-5969-4F5E-B6DF-7A8AABDC9DCF}" dt="2025-09-17T04:04:49.916" v="1774" actId="122"/>
          <ac:spMkLst>
            <pc:docMk/>
            <pc:sldMk cId="4087448857" sldId="1976"/>
            <ac:spMk id="3" creationId="{CC6D1ECB-D243-E661-C1DE-250AA007BD53}"/>
          </ac:spMkLst>
        </pc:spChg>
        <pc:picChg chg="mod">
          <ac:chgData name="John Buchanan" userId="254118468f3887bc" providerId="LiveId" clId="{0D5DDA57-5969-4F5E-B6DF-7A8AABDC9DCF}" dt="2025-09-17T05:06:48.535" v="1823" actId="14100"/>
          <ac:picMkLst>
            <pc:docMk/>
            <pc:sldMk cId="4087448857" sldId="1976"/>
            <ac:picMk id="4" creationId="{D9E92F22-7444-58E8-DEA6-B09CE45A601F}"/>
          </ac:picMkLst>
        </pc:picChg>
      </pc:sldChg>
      <pc:sldMasterChg chg="delSldLayout">
        <pc:chgData name="John Buchanan" userId="254118468f3887bc" providerId="LiveId" clId="{0D5DDA57-5969-4F5E-B6DF-7A8AABDC9DCF}" dt="2025-09-02T07:01:24.489" v="120" actId="2696"/>
        <pc:sldMasterMkLst>
          <pc:docMk/>
          <pc:sldMasterMk cId="3730396241" sldId="2147483672"/>
        </pc:sldMasterMkLst>
        <pc:sldLayoutChg chg="del">
          <pc:chgData name="John Buchanan" userId="254118468f3887bc" providerId="LiveId" clId="{0D5DDA57-5969-4F5E-B6DF-7A8AABDC9DCF}" dt="2025-09-02T07:01:24.489" v="120" actId="2696"/>
          <pc:sldLayoutMkLst>
            <pc:docMk/>
            <pc:sldMasterMk cId="3730396241" sldId="2147483672"/>
            <pc:sldLayoutMk cId="341415743" sldId="2147483696"/>
          </pc:sldLayoutMkLst>
        </pc:sldLayoutChg>
        <pc:sldLayoutChg chg="del">
          <pc:chgData name="John Buchanan" userId="254118468f3887bc" providerId="LiveId" clId="{0D5DDA57-5969-4F5E-B6DF-7A8AABDC9DCF}" dt="2025-09-02T07:01:24.489" v="120" actId="2696"/>
          <pc:sldLayoutMkLst>
            <pc:docMk/>
            <pc:sldMasterMk cId="3730396241" sldId="2147483672"/>
            <pc:sldLayoutMk cId="1926009647" sldId="2147483697"/>
          </pc:sldLayoutMkLst>
        </pc:sldLayoutChg>
      </pc:sldMasterChg>
      <pc:sldMasterChg chg="add del addSldLayout delSldLayout">
        <pc:chgData name="John Buchanan" userId="254118468f3887bc" providerId="LiveId" clId="{0D5DDA57-5969-4F5E-B6DF-7A8AABDC9DCF}" dt="2025-09-08T07:43:01.420" v="457" actId="47"/>
        <pc:sldMasterMkLst>
          <pc:docMk/>
          <pc:sldMasterMk cId="1262096229" sldId="2147483684"/>
        </pc:sldMasterMkLst>
        <pc:sldLayoutChg chg="add del">
          <pc:chgData name="John Buchanan" userId="254118468f3887bc" providerId="LiveId" clId="{0D5DDA57-5969-4F5E-B6DF-7A8AABDC9DCF}" dt="2025-09-08T07:43:01.420" v="457" actId="47"/>
          <pc:sldLayoutMkLst>
            <pc:docMk/>
            <pc:sldMasterMk cId="1262096229" sldId="2147483684"/>
            <pc:sldLayoutMk cId="2020740669" sldId="2147483685"/>
          </pc:sldLayoutMkLst>
        </pc:sldLayoutChg>
        <pc:sldLayoutChg chg="add del">
          <pc:chgData name="John Buchanan" userId="254118468f3887bc" providerId="LiveId" clId="{0D5DDA57-5969-4F5E-B6DF-7A8AABDC9DCF}" dt="2025-09-08T07:43:01.420" v="457" actId="47"/>
          <pc:sldLayoutMkLst>
            <pc:docMk/>
            <pc:sldMasterMk cId="1262096229" sldId="2147483684"/>
            <pc:sldLayoutMk cId="1786616758" sldId="2147483686"/>
          </pc:sldLayoutMkLst>
        </pc:sldLayoutChg>
        <pc:sldLayoutChg chg="add del">
          <pc:chgData name="John Buchanan" userId="254118468f3887bc" providerId="LiveId" clId="{0D5DDA57-5969-4F5E-B6DF-7A8AABDC9DCF}" dt="2025-09-08T07:43:01.420" v="457" actId="47"/>
          <pc:sldLayoutMkLst>
            <pc:docMk/>
            <pc:sldMasterMk cId="1262096229" sldId="2147483684"/>
            <pc:sldLayoutMk cId="1704993317" sldId="2147483687"/>
          </pc:sldLayoutMkLst>
        </pc:sldLayoutChg>
        <pc:sldLayoutChg chg="add del">
          <pc:chgData name="John Buchanan" userId="254118468f3887bc" providerId="LiveId" clId="{0D5DDA57-5969-4F5E-B6DF-7A8AABDC9DCF}" dt="2025-09-08T07:43:01.420" v="457" actId="47"/>
          <pc:sldLayoutMkLst>
            <pc:docMk/>
            <pc:sldMasterMk cId="1262096229" sldId="2147483684"/>
            <pc:sldLayoutMk cId="3242297062" sldId="2147483688"/>
          </pc:sldLayoutMkLst>
        </pc:sldLayoutChg>
        <pc:sldLayoutChg chg="add del">
          <pc:chgData name="John Buchanan" userId="254118468f3887bc" providerId="LiveId" clId="{0D5DDA57-5969-4F5E-B6DF-7A8AABDC9DCF}" dt="2025-09-08T07:43:01.420" v="457" actId="47"/>
          <pc:sldLayoutMkLst>
            <pc:docMk/>
            <pc:sldMasterMk cId="1262096229" sldId="2147483684"/>
            <pc:sldLayoutMk cId="2182039487" sldId="2147483689"/>
          </pc:sldLayoutMkLst>
        </pc:sldLayoutChg>
        <pc:sldLayoutChg chg="add del">
          <pc:chgData name="John Buchanan" userId="254118468f3887bc" providerId="LiveId" clId="{0D5DDA57-5969-4F5E-B6DF-7A8AABDC9DCF}" dt="2025-09-08T07:43:01.420" v="457" actId="47"/>
          <pc:sldLayoutMkLst>
            <pc:docMk/>
            <pc:sldMasterMk cId="1262096229" sldId="2147483684"/>
            <pc:sldLayoutMk cId="1327386222" sldId="2147483690"/>
          </pc:sldLayoutMkLst>
        </pc:sldLayoutChg>
        <pc:sldLayoutChg chg="add del">
          <pc:chgData name="John Buchanan" userId="254118468f3887bc" providerId="LiveId" clId="{0D5DDA57-5969-4F5E-B6DF-7A8AABDC9DCF}" dt="2025-09-08T07:43:01.420" v="457" actId="47"/>
          <pc:sldLayoutMkLst>
            <pc:docMk/>
            <pc:sldMasterMk cId="1262096229" sldId="2147483684"/>
            <pc:sldLayoutMk cId="2490624976" sldId="2147483691"/>
          </pc:sldLayoutMkLst>
        </pc:sldLayoutChg>
        <pc:sldLayoutChg chg="add del">
          <pc:chgData name="John Buchanan" userId="254118468f3887bc" providerId="LiveId" clId="{0D5DDA57-5969-4F5E-B6DF-7A8AABDC9DCF}" dt="2025-09-08T07:43:01.420" v="457" actId="47"/>
          <pc:sldLayoutMkLst>
            <pc:docMk/>
            <pc:sldMasterMk cId="1262096229" sldId="2147483684"/>
            <pc:sldLayoutMk cId="3736725084" sldId="2147483692"/>
          </pc:sldLayoutMkLst>
        </pc:sldLayoutChg>
        <pc:sldLayoutChg chg="add del">
          <pc:chgData name="John Buchanan" userId="254118468f3887bc" providerId="LiveId" clId="{0D5DDA57-5969-4F5E-B6DF-7A8AABDC9DCF}" dt="2025-09-08T07:43:01.420" v="457" actId="47"/>
          <pc:sldLayoutMkLst>
            <pc:docMk/>
            <pc:sldMasterMk cId="1262096229" sldId="2147483684"/>
            <pc:sldLayoutMk cId="3826820016" sldId="2147483693"/>
          </pc:sldLayoutMkLst>
        </pc:sldLayoutChg>
        <pc:sldLayoutChg chg="add del">
          <pc:chgData name="John Buchanan" userId="254118468f3887bc" providerId="LiveId" clId="{0D5DDA57-5969-4F5E-B6DF-7A8AABDC9DCF}" dt="2025-09-08T07:43:01.420" v="457" actId="47"/>
          <pc:sldLayoutMkLst>
            <pc:docMk/>
            <pc:sldMasterMk cId="1262096229" sldId="2147483684"/>
            <pc:sldLayoutMk cId="1487682839" sldId="2147483694"/>
          </pc:sldLayoutMkLst>
        </pc:sldLayoutChg>
        <pc:sldLayoutChg chg="add del">
          <pc:chgData name="John Buchanan" userId="254118468f3887bc" providerId="LiveId" clId="{0D5DDA57-5969-4F5E-B6DF-7A8AABDC9DCF}" dt="2025-09-08T07:43:01.420" v="457" actId="47"/>
          <pc:sldLayoutMkLst>
            <pc:docMk/>
            <pc:sldMasterMk cId="1262096229" sldId="2147483684"/>
            <pc:sldLayoutMk cId="3503512152"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958" cy="4968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1098" y="0"/>
            <a:ext cx="2944958" cy="496888"/>
          </a:xfrm>
          <a:prstGeom prst="rect">
            <a:avLst/>
          </a:prstGeom>
        </p:spPr>
        <p:txBody>
          <a:bodyPr vert="horz" lIns="91440" tIns="45720" rIns="91440" bIns="45720" rtlCol="0"/>
          <a:lstStyle>
            <a:lvl1pPr algn="r">
              <a:defRPr sz="1200"/>
            </a:lvl1pPr>
          </a:lstStyle>
          <a:p>
            <a:fld id="{45FA3C4F-B08E-4565-937D-DAC9B9DB95C9}" type="datetimeFigureOut">
              <a:rPr lang="en-NZ" smtClean="0"/>
              <a:t>18/09/2025</a:t>
            </a:fld>
            <a:endParaRPr lang="en-NZ"/>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606" y="4776789"/>
            <a:ext cx="5438464"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9750"/>
            <a:ext cx="2944958" cy="496888"/>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1098" y="9429750"/>
            <a:ext cx="2944958" cy="496888"/>
          </a:xfrm>
          <a:prstGeom prst="rect">
            <a:avLst/>
          </a:prstGeom>
        </p:spPr>
        <p:txBody>
          <a:bodyPr vert="horz" lIns="91440" tIns="45720" rIns="91440" bIns="45720" rtlCol="0" anchor="b"/>
          <a:lstStyle>
            <a:lvl1pPr algn="r">
              <a:defRPr sz="1200"/>
            </a:lvl1pPr>
          </a:lstStyle>
          <a:p>
            <a:fld id="{C047296D-A9AD-4779-AF37-56C4AF639DAE}" type="slidenum">
              <a:rPr lang="en-NZ" smtClean="0"/>
              <a:t>‹#›</a:t>
            </a:fld>
            <a:endParaRPr lang="en-NZ"/>
          </a:p>
        </p:txBody>
      </p:sp>
    </p:spTree>
    <p:extLst>
      <p:ext uri="{BB962C8B-B14F-4D97-AF65-F5344CB8AC3E}">
        <p14:creationId xmlns:p14="http://schemas.microsoft.com/office/powerpoint/2010/main" val="134594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C8C57BB-E866-41E8-B12A-5AE27A840DDC}" type="datetimeFigureOut">
              <a:rPr lang="en-NZ" smtClean="0"/>
              <a:t>18/09/2025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6793D5A-2225-4589-9712-300975E522A0}" type="slidenum">
              <a:rPr lang="en-NZ" smtClean="0"/>
              <a:t>‹#›</a:t>
            </a:fld>
            <a:endParaRPr lang="en-NZ"/>
          </a:p>
        </p:txBody>
      </p:sp>
    </p:spTree>
    <p:extLst>
      <p:ext uri="{BB962C8B-B14F-4D97-AF65-F5344CB8AC3E}">
        <p14:creationId xmlns:p14="http://schemas.microsoft.com/office/powerpoint/2010/main" val="162613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8C57BB-E866-41E8-B12A-5AE27A840DDC}" type="datetimeFigureOut">
              <a:rPr lang="en-NZ" smtClean="0"/>
              <a:t>18/09/2025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6793D5A-2225-4589-9712-300975E522A0}" type="slidenum">
              <a:rPr lang="en-NZ" smtClean="0"/>
              <a:t>‹#›</a:t>
            </a:fld>
            <a:endParaRPr lang="en-NZ"/>
          </a:p>
        </p:txBody>
      </p:sp>
    </p:spTree>
    <p:extLst>
      <p:ext uri="{BB962C8B-B14F-4D97-AF65-F5344CB8AC3E}">
        <p14:creationId xmlns:p14="http://schemas.microsoft.com/office/powerpoint/2010/main" val="1148310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8C57BB-E866-41E8-B12A-5AE27A840DDC}" type="datetimeFigureOut">
              <a:rPr lang="en-NZ" smtClean="0"/>
              <a:t>18/09/2025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6793D5A-2225-4589-9712-300975E522A0}" type="slidenum">
              <a:rPr lang="en-NZ" smtClean="0"/>
              <a:t>‹#›</a:t>
            </a:fld>
            <a:endParaRPr lang="en-NZ"/>
          </a:p>
        </p:txBody>
      </p:sp>
    </p:spTree>
    <p:extLst>
      <p:ext uri="{BB962C8B-B14F-4D97-AF65-F5344CB8AC3E}">
        <p14:creationId xmlns:p14="http://schemas.microsoft.com/office/powerpoint/2010/main" val="392681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C8C57BB-E866-41E8-B12A-5AE27A840DDC}" type="datetimeFigureOut">
              <a:rPr lang="en-NZ" smtClean="0"/>
              <a:t>18/09/2025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6793D5A-2225-4589-9712-300975E522A0}" type="slidenum">
              <a:rPr lang="en-NZ" smtClean="0"/>
              <a:t>‹#›</a:t>
            </a:fld>
            <a:endParaRPr lang="en-NZ"/>
          </a:p>
        </p:txBody>
      </p:sp>
    </p:spTree>
    <p:extLst>
      <p:ext uri="{BB962C8B-B14F-4D97-AF65-F5344CB8AC3E}">
        <p14:creationId xmlns:p14="http://schemas.microsoft.com/office/powerpoint/2010/main" val="41162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8C57BB-E866-41E8-B12A-5AE27A840DDC}" type="datetimeFigureOut">
              <a:rPr lang="en-NZ" smtClean="0"/>
              <a:t>18/09/2025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26793D5A-2225-4589-9712-300975E522A0}" type="slidenum">
              <a:rPr lang="en-NZ" smtClean="0"/>
              <a:t>‹#›</a:t>
            </a:fld>
            <a:endParaRPr lang="en-NZ"/>
          </a:p>
        </p:txBody>
      </p:sp>
    </p:spTree>
    <p:extLst>
      <p:ext uri="{BB962C8B-B14F-4D97-AF65-F5344CB8AC3E}">
        <p14:creationId xmlns:p14="http://schemas.microsoft.com/office/powerpoint/2010/main" val="428044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C8C57BB-E866-41E8-B12A-5AE27A840DDC}" type="datetimeFigureOut">
              <a:rPr lang="en-NZ" smtClean="0"/>
              <a:t>18/09/2025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6793D5A-2225-4589-9712-300975E522A0}" type="slidenum">
              <a:rPr lang="en-NZ" smtClean="0"/>
              <a:t>‹#›</a:t>
            </a:fld>
            <a:endParaRPr lang="en-NZ"/>
          </a:p>
        </p:txBody>
      </p:sp>
    </p:spTree>
    <p:extLst>
      <p:ext uri="{BB962C8B-B14F-4D97-AF65-F5344CB8AC3E}">
        <p14:creationId xmlns:p14="http://schemas.microsoft.com/office/powerpoint/2010/main" val="242060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8C57BB-E866-41E8-B12A-5AE27A840DDC}" type="datetimeFigureOut">
              <a:rPr lang="en-NZ" smtClean="0"/>
              <a:t>18/09/2025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26793D5A-2225-4589-9712-300975E522A0}" type="slidenum">
              <a:rPr lang="en-NZ" smtClean="0"/>
              <a:t>‹#›</a:t>
            </a:fld>
            <a:endParaRPr lang="en-NZ"/>
          </a:p>
        </p:txBody>
      </p:sp>
    </p:spTree>
    <p:extLst>
      <p:ext uri="{BB962C8B-B14F-4D97-AF65-F5344CB8AC3E}">
        <p14:creationId xmlns:p14="http://schemas.microsoft.com/office/powerpoint/2010/main" val="883057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C8C57BB-E866-41E8-B12A-5AE27A840DDC}" type="datetimeFigureOut">
              <a:rPr lang="en-NZ" smtClean="0"/>
              <a:t>18/09/2025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26793D5A-2225-4589-9712-300975E522A0}" type="slidenum">
              <a:rPr lang="en-NZ" smtClean="0"/>
              <a:t>‹#›</a:t>
            </a:fld>
            <a:endParaRPr lang="en-NZ"/>
          </a:p>
        </p:txBody>
      </p:sp>
    </p:spTree>
    <p:extLst>
      <p:ext uri="{BB962C8B-B14F-4D97-AF65-F5344CB8AC3E}">
        <p14:creationId xmlns:p14="http://schemas.microsoft.com/office/powerpoint/2010/main" val="1954667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C57BB-E866-41E8-B12A-5AE27A840DDC}" type="datetimeFigureOut">
              <a:rPr lang="en-NZ" smtClean="0"/>
              <a:t>18/09/2025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26793D5A-2225-4589-9712-300975E522A0}" type="slidenum">
              <a:rPr lang="en-NZ" smtClean="0"/>
              <a:t>‹#›</a:t>
            </a:fld>
            <a:endParaRPr lang="en-NZ"/>
          </a:p>
        </p:txBody>
      </p:sp>
    </p:spTree>
    <p:extLst>
      <p:ext uri="{BB962C8B-B14F-4D97-AF65-F5344CB8AC3E}">
        <p14:creationId xmlns:p14="http://schemas.microsoft.com/office/powerpoint/2010/main" val="524727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8C57BB-E866-41E8-B12A-5AE27A840DDC}" type="datetimeFigureOut">
              <a:rPr lang="en-NZ" smtClean="0"/>
              <a:t>18/09/2025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6793D5A-2225-4589-9712-300975E522A0}" type="slidenum">
              <a:rPr lang="en-NZ" smtClean="0"/>
              <a:t>‹#›</a:t>
            </a:fld>
            <a:endParaRPr lang="en-NZ"/>
          </a:p>
        </p:txBody>
      </p:sp>
    </p:spTree>
    <p:extLst>
      <p:ext uri="{BB962C8B-B14F-4D97-AF65-F5344CB8AC3E}">
        <p14:creationId xmlns:p14="http://schemas.microsoft.com/office/powerpoint/2010/main" val="325596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8C57BB-E866-41E8-B12A-5AE27A840DDC}" type="datetimeFigureOut">
              <a:rPr lang="en-NZ" smtClean="0"/>
              <a:t>18/09/2025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26793D5A-2225-4589-9712-300975E522A0}" type="slidenum">
              <a:rPr lang="en-NZ" smtClean="0"/>
              <a:t>‹#›</a:t>
            </a:fld>
            <a:endParaRPr lang="en-NZ"/>
          </a:p>
        </p:txBody>
      </p:sp>
    </p:spTree>
    <p:extLst>
      <p:ext uri="{BB962C8B-B14F-4D97-AF65-F5344CB8AC3E}">
        <p14:creationId xmlns:p14="http://schemas.microsoft.com/office/powerpoint/2010/main" val="1076366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C57BB-E866-41E8-B12A-5AE27A840DDC}" type="datetimeFigureOut">
              <a:rPr lang="en-NZ" smtClean="0"/>
              <a:t>18/09/2025</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93D5A-2225-4589-9712-300975E522A0}" type="slidenum">
              <a:rPr lang="en-NZ" smtClean="0"/>
              <a:t>‹#›</a:t>
            </a:fld>
            <a:endParaRPr lang="en-NZ"/>
          </a:p>
        </p:txBody>
      </p:sp>
    </p:spTree>
    <p:extLst>
      <p:ext uri="{BB962C8B-B14F-4D97-AF65-F5344CB8AC3E}">
        <p14:creationId xmlns:p14="http://schemas.microsoft.com/office/powerpoint/2010/main" val="37303962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E8C2E-67AD-F1FF-B81A-FEFC9AEE3215}"/>
              </a:ext>
            </a:extLst>
          </p:cNvPr>
          <p:cNvSpPr>
            <a:spLocks noGrp="1"/>
          </p:cNvSpPr>
          <p:nvPr>
            <p:ph type="ctrTitle"/>
          </p:nvPr>
        </p:nvSpPr>
        <p:spPr/>
        <p:txBody>
          <a:bodyPr/>
          <a:lstStyle/>
          <a:p>
            <a:r>
              <a:rPr lang="en-US" b="1" dirty="0">
                <a:solidFill>
                  <a:schemeClr val="bg1"/>
                </a:solidFill>
                <a:latin typeface="Aptos" panose="020B0004020202020204" pitchFamily="34" charset="0"/>
              </a:rPr>
              <a:t>The Temptations of Jesus</a:t>
            </a:r>
            <a:br>
              <a:rPr lang="en-US" b="1" dirty="0">
                <a:solidFill>
                  <a:schemeClr val="bg1"/>
                </a:solidFill>
                <a:latin typeface="Aptos" panose="020B0004020202020204" pitchFamily="34" charset="0"/>
              </a:rPr>
            </a:br>
            <a:endParaRPr lang="en-NZ" dirty="0"/>
          </a:p>
        </p:txBody>
      </p:sp>
      <p:sp>
        <p:nvSpPr>
          <p:cNvPr id="3" name="Subtitle 2">
            <a:extLst>
              <a:ext uri="{FF2B5EF4-FFF2-40B4-BE49-F238E27FC236}">
                <a16:creationId xmlns:a16="http://schemas.microsoft.com/office/drawing/2014/main" id="{F98A3531-036C-F5CB-3D64-F6E8E6A60F26}"/>
              </a:ext>
            </a:extLst>
          </p:cNvPr>
          <p:cNvSpPr>
            <a:spLocks noGrp="1"/>
          </p:cNvSpPr>
          <p:nvPr>
            <p:ph type="subTitle" idx="1"/>
          </p:nvPr>
        </p:nvSpPr>
        <p:spPr/>
        <p:txBody>
          <a:bodyPr>
            <a:normAutofit/>
          </a:bodyPr>
          <a:lstStyle/>
          <a:p>
            <a:r>
              <a:rPr lang="en-NZ" sz="4400" dirty="0">
                <a:solidFill>
                  <a:schemeClr val="bg1"/>
                </a:solidFill>
              </a:rPr>
              <a:t>Matthew 4:1-11</a:t>
            </a:r>
          </a:p>
        </p:txBody>
      </p:sp>
      <p:sp>
        <p:nvSpPr>
          <p:cNvPr id="4" name="TextBox 3">
            <a:extLst>
              <a:ext uri="{FF2B5EF4-FFF2-40B4-BE49-F238E27FC236}">
                <a16:creationId xmlns:a16="http://schemas.microsoft.com/office/drawing/2014/main" id="{41131E06-3022-EA06-14BD-8D7E8537A2D4}"/>
              </a:ext>
            </a:extLst>
          </p:cNvPr>
          <p:cNvSpPr txBox="1"/>
          <p:nvPr/>
        </p:nvSpPr>
        <p:spPr>
          <a:xfrm>
            <a:off x="122465" y="4955721"/>
            <a:ext cx="4011163" cy="1815882"/>
          </a:xfrm>
          <a:prstGeom prst="rect">
            <a:avLst/>
          </a:prstGeom>
          <a:noFill/>
        </p:spPr>
        <p:txBody>
          <a:bodyPr wrap="none" rtlCol="0">
            <a:spAutoFit/>
          </a:bodyPr>
          <a:lstStyle/>
          <a:p>
            <a:r>
              <a:rPr lang="en-NZ" sz="2800" dirty="0">
                <a:solidFill>
                  <a:schemeClr val="bg1"/>
                </a:solidFill>
                <a:latin typeface="Aptos" panose="020B0004020202020204" pitchFamily="34" charset="0"/>
              </a:rPr>
              <a:t>The humanity of Jesus</a:t>
            </a:r>
          </a:p>
          <a:p>
            <a:r>
              <a:rPr lang="en-NZ" sz="2800" dirty="0">
                <a:solidFill>
                  <a:schemeClr val="bg1"/>
                </a:solidFill>
                <a:latin typeface="Aptos" panose="020B0004020202020204" pitchFamily="34" charset="0"/>
              </a:rPr>
              <a:t>The humility of Jesus</a:t>
            </a:r>
          </a:p>
          <a:p>
            <a:r>
              <a:rPr lang="en-NZ" sz="2800" dirty="0">
                <a:solidFill>
                  <a:srgbClr val="FFFF00"/>
                </a:solidFill>
                <a:latin typeface="Aptos" panose="020B0004020202020204" pitchFamily="34" charset="0"/>
              </a:rPr>
              <a:t>The temptations of Jesus</a:t>
            </a:r>
          </a:p>
          <a:p>
            <a:r>
              <a:rPr lang="en-NZ" sz="2800" dirty="0">
                <a:solidFill>
                  <a:schemeClr val="bg1"/>
                </a:solidFill>
                <a:latin typeface="Aptos" panose="020B0004020202020204" pitchFamily="34" charset="0"/>
              </a:rPr>
              <a:t>The divinity of Jesus</a:t>
            </a:r>
          </a:p>
        </p:txBody>
      </p:sp>
    </p:spTree>
    <p:extLst>
      <p:ext uri="{BB962C8B-B14F-4D97-AF65-F5344CB8AC3E}">
        <p14:creationId xmlns:p14="http://schemas.microsoft.com/office/powerpoint/2010/main" val="1309575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77B03EA-D5FF-D006-E014-643B2CA95E5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3754D4DC-248E-39B6-51F9-2DFE312CE28F}"/>
              </a:ext>
            </a:extLst>
          </p:cNvPr>
          <p:cNvSpPr txBox="1"/>
          <p:nvPr/>
        </p:nvSpPr>
        <p:spPr>
          <a:xfrm>
            <a:off x="1435151" y="5776156"/>
            <a:ext cx="3054245" cy="954107"/>
          </a:xfrm>
          <a:prstGeom prst="rect">
            <a:avLst/>
          </a:prstGeom>
          <a:noFill/>
        </p:spPr>
        <p:txBody>
          <a:bodyPr wrap="square">
            <a:spAutoFit/>
          </a:bodyPr>
          <a:lstStyle/>
          <a:p>
            <a:pPr algn="ctr"/>
            <a:r>
              <a:rPr lang="en-NZ" sz="2800" b="1" dirty="0">
                <a:solidFill>
                  <a:schemeClr val="bg1"/>
                </a:solidFill>
                <a:latin typeface="Roboto" panose="02000000000000000000" pitchFamily="2" charset="0"/>
              </a:rPr>
              <a:t>Thomas à Kempis</a:t>
            </a:r>
            <a:r>
              <a:rPr lang="en-US" sz="2800" dirty="0">
                <a:solidFill>
                  <a:schemeClr val="bg1"/>
                </a:solidFill>
                <a:latin typeface="Aptos" panose="020B0004020202020204" pitchFamily="34" charset="0"/>
              </a:rPr>
              <a:t> </a:t>
            </a:r>
            <a:br>
              <a:rPr lang="en-US" sz="2800" dirty="0">
                <a:solidFill>
                  <a:schemeClr val="bg1"/>
                </a:solidFill>
                <a:latin typeface="Aptos" panose="020B0004020202020204" pitchFamily="34" charset="0"/>
              </a:rPr>
            </a:br>
            <a:r>
              <a:rPr lang="en-US" sz="2800" dirty="0">
                <a:solidFill>
                  <a:schemeClr val="bg1"/>
                </a:solidFill>
                <a:latin typeface="Aptos" panose="020B0004020202020204" pitchFamily="34" charset="0"/>
              </a:rPr>
              <a:t>1380-1471</a:t>
            </a:r>
            <a:endParaRPr lang="en-NZ" sz="2800" dirty="0">
              <a:solidFill>
                <a:schemeClr val="bg1"/>
              </a:solidFill>
              <a:latin typeface="Aptos" panose="020B0004020202020204" pitchFamily="34" charset="0"/>
            </a:endParaRPr>
          </a:p>
        </p:txBody>
      </p:sp>
      <p:sp>
        <p:nvSpPr>
          <p:cNvPr id="2" name="AutoShape 2" descr="That Gentle &amp; Anxious Augustinian - Who was Thomas à Kempis? - Stuart ...">
            <a:extLst>
              <a:ext uri="{FF2B5EF4-FFF2-40B4-BE49-F238E27FC236}">
                <a16:creationId xmlns:a16="http://schemas.microsoft.com/office/drawing/2014/main" id="{DA713CB5-8D0E-9A0B-7BA7-3402FAD8B5DC}"/>
              </a:ext>
            </a:extLst>
          </p:cNvPr>
          <p:cNvSpPr>
            <a:spLocks noChangeAspect="1" noChangeArrowheads="1"/>
          </p:cNvSpPr>
          <p:nvPr/>
        </p:nvSpPr>
        <p:spPr bwMode="auto">
          <a:xfrm>
            <a:off x="4327071" y="3276599"/>
            <a:ext cx="1921329" cy="192132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sz="2800">
              <a:latin typeface="Aptos" panose="020B0004020202020204" pitchFamily="34" charset="0"/>
            </a:endParaRPr>
          </a:p>
        </p:txBody>
      </p:sp>
      <p:pic>
        <p:nvPicPr>
          <p:cNvPr id="4" name="Picture 3">
            <a:extLst>
              <a:ext uri="{FF2B5EF4-FFF2-40B4-BE49-F238E27FC236}">
                <a16:creationId xmlns:a16="http://schemas.microsoft.com/office/drawing/2014/main" id="{8B142D89-E271-BA61-A925-00EAE14C586C}"/>
              </a:ext>
            </a:extLst>
          </p:cNvPr>
          <p:cNvPicPr>
            <a:picLocks noChangeAspect="1"/>
          </p:cNvPicPr>
          <p:nvPr/>
        </p:nvPicPr>
        <p:blipFill>
          <a:blip r:embed="rId2"/>
          <a:stretch>
            <a:fillRect/>
          </a:stretch>
        </p:blipFill>
        <p:spPr>
          <a:xfrm>
            <a:off x="6035386" y="0"/>
            <a:ext cx="6156613" cy="6857999"/>
          </a:xfrm>
          <a:prstGeom prst="rect">
            <a:avLst/>
          </a:prstGeom>
        </p:spPr>
      </p:pic>
      <p:sp>
        <p:nvSpPr>
          <p:cNvPr id="6" name="Content Placeholder 5">
            <a:extLst>
              <a:ext uri="{FF2B5EF4-FFF2-40B4-BE49-F238E27FC236}">
                <a16:creationId xmlns:a16="http://schemas.microsoft.com/office/drawing/2014/main" id="{98370128-03CF-456B-87D3-D0636E96E77A}"/>
              </a:ext>
            </a:extLst>
          </p:cNvPr>
          <p:cNvSpPr>
            <a:spLocks noGrp="1"/>
          </p:cNvSpPr>
          <p:nvPr>
            <p:ph idx="1"/>
          </p:nvPr>
        </p:nvSpPr>
        <p:spPr>
          <a:xfrm>
            <a:off x="429985" y="638515"/>
            <a:ext cx="5203372" cy="978013"/>
          </a:xfrm>
        </p:spPr>
        <p:txBody>
          <a:bodyPr/>
          <a:lstStyle/>
          <a:p>
            <a:pPr marL="0" indent="0">
              <a:buNone/>
            </a:pPr>
            <a:r>
              <a:rPr lang="en-NZ" dirty="0">
                <a:solidFill>
                  <a:schemeClr val="bg1"/>
                </a:solidFill>
                <a:latin typeface="Aptos" panose="020B0004020202020204" pitchFamily="34" charset="0"/>
              </a:rPr>
              <a:t>No one is so holy that they don’t have to deal with temptations.</a:t>
            </a:r>
          </a:p>
          <a:p>
            <a:pPr marL="0" indent="0">
              <a:buNone/>
            </a:pPr>
            <a:endParaRPr lang="en-NZ" dirty="0">
              <a:solidFill>
                <a:schemeClr val="bg1"/>
              </a:solidFill>
              <a:latin typeface="Aptos" panose="020B0004020202020204" pitchFamily="34" charset="0"/>
            </a:endParaRPr>
          </a:p>
        </p:txBody>
      </p:sp>
      <p:sp>
        <p:nvSpPr>
          <p:cNvPr id="3" name="Content Placeholder 5">
            <a:extLst>
              <a:ext uri="{FF2B5EF4-FFF2-40B4-BE49-F238E27FC236}">
                <a16:creationId xmlns:a16="http://schemas.microsoft.com/office/drawing/2014/main" id="{12FED662-B19C-77DD-D620-70DBD6EE4D6F}"/>
              </a:ext>
            </a:extLst>
          </p:cNvPr>
          <p:cNvSpPr txBox="1">
            <a:spLocks/>
          </p:cNvSpPr>
          <p:nvPr/>
        </p:nvSpPr>
        <p:spPr>
          <a:xfrm>
            <a:off x="429985" y="1807292"/>
            <a:ext cx="5203372" cy="13535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dirty="0">
                <a:solidFill>
                  <a:schemeClr val="bg1"/>
                </a:solidFill>
                <a:latin typeface="Aptos" panose="020B0004020202020204" pitchFamily="34" charset="0"/>
              </a:rPr>
              <a:t>Temptations can be useful – they can make us humble, cleanse and teach us.</a:t>
            </a:r>
          </a:p>
          <a:p>
            <a:pPr marL="0" indent="0">
              <a:buFont typeface="Arial" panose="020B0604020202020204" pitchFamily="34" charset="0"/>
              <a:buNone/>
            </a:pPr>
            <a:endParaRPr lang="en-NZ" dirty="0">
              <a:solidFill>
                <a:schemeClr val="bg1"/>
              </a:solidFill>
              <a:latin typeface="Aptos" panose="020B0004020202020204" pitchFamily="34" charset="0"/>
            </a:endParaRPr>
          </a:p>
        </p:txBody>
      </p:sp>
      <p:sp>
        <p:nvSpPr>
          <p:cNvPr id="5" name="Content Placeholder 5">
            <a:extLst>
              <a:ext uri="{FF2B5EF4-FFF2-40B4-BE49-F238E27FC236}">
                <a16:creationId xmlns:a16="http://schemas.microsoft.com/office/drawing/2014/main" id="{AB053F46-B29C-2CAF-6934-CCE176F1997C}"/>
              </a:ext>
            </a:extLst>
          </p:cNvPr>
          <p:cNvSpPr txBox="1">
            <a:spLocks/>
          </p:cNvSpPr>
          <p:nvPr/>
        </p:nvSpPr>
        <p:spPr>
          <a:xfrm>
            <a:off x="429985" y="3314113"/>
            <a:ext cx="5203372" cy="230879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solidFill>
                <a:latin typeface="Aptos" panose="020B0004020202020204" pitchFamily="34" charset="0"/>
              </a:rPr>
              <a:t>Temptations are more easily overcome if they are never allowed to enter our minds. “Meet them at the door as soon as they knock, and do not let them in.”</a:t>
            </a:r>
            <a:endParaRPr lang="en-NZ" dirty="0">
              <a:solidFill>
                <a:schemeClr val="bg1"/>
              </a:solidFill>
              <a:latin typeface="Aptos" panose="020B0004020202020204" pitchFamily="34" charset="0"/>
            </a:endParaRPr>
          </a:p>
        </p:txBody>
      </p:sp>
    </p:spTree>
    <p:extLst>
      <p:ext uri="{BB962C8B-B14F-4D97-AF65-F5344CB8AC3E}">
        <p14:creationId xmlns:p14="http://schemas.microsoft.com/office/powerpoint/2010/main" val="339485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83A9B197-DA54-54CE-8EC2-6C352CBC195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FF8378-566C-18B9-C2C7-B42AF4A57A57}"/>
              </a:ext>
            </a:extLst>
          </p:cNvPr>
          <p:cNvSpPr>
            <a:spLocks noGrp="1"/>
          </p:cNvSpPr>
          <p:nvPr>
            <p:ph idx="1"/>
          </p:nvPr>
        </p:nvSpPr>
        <p:spPr>
          <a:xfrm>
            <a:off x="653143" y="242049"/>
            <a:ext cx="10850335" cy="1145881"/>
          </a:xfrm>
        </p:spPr>
        <p:txBody>
          <a:bodyPr anchor="ctr">
            <a:normAutofit/>
          </a:bodyPr>
          <a:lstStyle/>
          <a:p>
            <a:pPr marL="0" indent="0" algn="ctr">
              <a:lnSpc>
                <a:spcPct val="100000"/>
              </a:lnSpc>
              <a:spcAft>
                <a:spcPts val="1200"/>
              </a:spcAft>
              <a:buNone/>
            </a:pPr>
            <a:r>
              <a:rPr lang="en-US" sz="5400" b="1" dirty="0">
                <a:solidFill>
                  <a:schemeClr val="bg1"/>
                </a:solidFill>
                <a:latin typeface="Aptos" panose="020B0004020202020204" pitchFamily="34" charset="0"/>
              </a:rPr>
              <a:t>The Temptations of Eve and Adam</a:t>
            </a:r>
          </a:p>
        </p:txBody>
      </p:sp>
      <p:sp>
        <p:nvSpPr>
          <p:cNvPr id="8" name="TextBox 7">
            <a:extLst>
              <a:ext uri="{FF2B5EF4-FFF2-40B4-BE49-F238E27FC236}">
                <a16:creationId xmlns:a16="http://schemas.microsoft.com/office/drawing/2014/main" id="{E928DB8E-C115-F0D1-668C-9AD9520260E5}"/>
              </a:ext>
            </a:extLst>
          </p:cNvPr>
          <p:cNvSpPr txBox="1"/>
          <p:nvPr/>
        </p:nvSpPr>
        <p:spPr>
          <a:xfrm>
            <a:off x="359229" y="1592037"/>
            <a:ext cx="11332028" cy="5262979"/>
          </a:xfrm>
          <a:prstGeom prst="rect">
            <a:avLst/>
          </a:prstGeom>
          <a:noFill/>
        </p:spPr>
        <p:txBody>
          <a:bodyPr wrap="square" rtlCol="0">
            <a:spAutoFit/>
          </a:bodyPr>
          <a:lstStyle/>
          <a:p>
            <a:r>
              <a:rPr lang="en-US" sz="2800" u="sng" dirty="0">
                <a:solidFill>
                  <a:schemeClr val="bg1"/>
                </a:solidFill>
                <a:latin typeface="Aptos" panose="020B0004020202020204" pitchFamily="34" charset="0"/>
              </a:rPr>
              <a:t>1 John 2:16</a:t>
            </a:r>
            <a:br>
              <a:rPr lang="en-US" sz="2800" u="sng" dirty="0">
                <a:solidFill>
                  <a:schemeClr val="bg1"/>
                </a:solidFill>
                <a:latin typeface="Aptos" panose="020B0004020202020204" pitchFamily="34" charset="0"/>
              </a:rPr>
            </a:br>
            <a:r>
              <a:rPr lang="en-US" sz="2800" i="1" dirty="0">
                <a:solidFill>
                  <a:schemeClr val="bg1"/>
                </a:solidFill>
                <a:latin typeface="Aptos" panose="020B0004020202020204" pitchFamily="34" charset="0"/>
              </a:rPr>
              <a:t>“For all that is in the world, the </a:t>
            </a:r>
            <a:r>
              <a:rPr lang="en-US" sz="2800" i="1" dirty="0">
                <a:solidFill>
                  <a:srgbClr val="FFFF00"/>
                </a:solidFill>
                <a:latin typeface="Aptos" panose="020B0004020202020204" pitchFamily="34" charset="0"/>
              </a:rPr>
              <a:t>lust of the flesh</a:t>
            </a:r>
            <a:r>
              <a:rPr lang="en-US" sz="2800" i="1" dirty="0">
                <a:solidFill>
                  <a:schemeClr val="bg1"/>
                </a:solidFill>
                <a:latin typeface="Aptos" panose="020B0004020202020204" pitchFamily="34" charset="0"/>
              </a:rPr>
              <a:t> and the </a:t>
            </a:r>
            <a:r>
              <a:rPr lang="en-US" sz="2800" i="1" dirty="0">
                <a:solidFill>
                  <a:srgbClr val="FFFF00"/>
                </a:solidFill>
                <a:latin typeface="Aptos" panose="020B0004020202020204" pitchFamily="34" charset="0"/>
              </a:rPr>
              <a:t>lust of the eyes </a:t>
            </a:r>
            <a:r>
              <a:rPr lang="en-US" sz="2800" i="1" dirty="0">
                <a:solidFill>
                  <a:schemeClr val="bg1"/>
                </a:solidFill>
                <a:latin typeface="Aptos" panose="020B0004020202020204" pitchFamily="34" charset="0"/>
              </a:rPr>
              <a:t>and the boastful </a:t>
            </a:r>
            <a:r>
              <a:rPr lang="en-US" sz="2800" i="1" dirty="0">
                <a:solidFill>
                  <a:srgbClr val="FFFF00"/>
                </a:solidFill>
                <a:latin typeface="Aptos" panose="020B0004020202020204" pitchFamily="34" charset="0"/>
              </a:rPr>
              <a:t>pride of life</a:t>
            </a:r>
            <a:r>
              <a:rPr lang="en-US" sz="2800" i="1" dirty="0">
                <a:solidFill>
                  <a:schemeClr val="bg1"/>
                </a:solidFill>
                <a:latin typeface="Aptos" panose="020B0004020202020204" pitchFamily="34" charset="0"/>
              </a:rPr>
              <a:t>, is not from the Father, but is from the world.”</a:t>
            </a:r>
          </a:p>
          <a:p>
            <a:endParaRPr lang="en-US" i="1" u="sng" dirty="0">
              <a:solidFill>
                <a:schemeClr val="bg1"/>
              </a:solidFill>
              <a:latin typeface="Aptos" panose="020B0004020202020204" pitchFamily="34" charset="0"/>
            </a:endParaRPr>
          </a:p>
          <a:p>
            <a:endParaRPr lang="en-US" sz="2800" b="1" i="1" u="sng" dirty="0">
              <a:solidFill>
                <a:schemeClr val="bg1"/>
              </a:solidFill>
              <a:latin typeface="Aptos" panose="020B0004020202020204" pitchFamily="34" charset="0"/>
            </a:endParaRPr>
          </a:p>
          <a:p>
            <a:r>
              <a:rPr lang="en-US" sz="2800" u="sng" dirty="0">
                <a:solidFill>
                  <a:schemeClr val="bg1"/>
                </a:solidFill>
                <a:latin typeface="Aptos" panose="020B0004020202020204" pitchFamily="34" charset="0"/>
              </a:rPr>
              <a:t>Genesis 3:6</a:t>
            </a:r>
            <a:br>
              <a:rPr lang="en-US" sz="2800" i="1" u="sng" dirty="0">
                <a:solidFill>
                  <a:schemeClr val="bg1"/>
                </a:solidFill>
                <a:latin typeface="Aptos" panose="020B0004020202020204" pitchFamily="34" charset="0"/>
              </a:rPr>
            </a:br>
            <a:r>
              <a:rPr lang="en-US" sz="2800" i="1" dirty="0">
                <a:solidFill>
                  <a:schemeClr val="bg1"/>
                </a:solidFill>
                <a:latin typeface="Aptos" panose="020B0004020202020204" pitchFamily="34" charset="0"/>
              </a:rPr>
              <a:t>“When the woman (Eve) saw that the tree </a:t>
            </a:r>
          </a:p>
          <a:p>
            <a:pPr marL="342900" indent="-342900">
              <a:buFontTx/>
              <a:buChar char="-"/>
            </a:pPr>
            <a:r>
              <a:rPr lang="en-US" sz="2800" i="1" dirty="0">
                <a:solidFill>
                  <a:schemeClr val="bg1"/>
                </a:solidFill>
                <a:latin typeface="Aptos" panose="020B0004020202020204" pitchFamily="34" charset="0"/>
              </a:rPr>
              <a:t>was good for food 												</a:t>
            </a:r>
            <a:r>
              <a:rPr lang="en-US" sz="2800" dirty="0">
                <a:solidFill>
                  <a:schemeClr val="bg1"/>
                </a:solidFill>
                <a:latin typeface="Aptos" panose="020B0004020202020204" pitchFamily="34" charset="0"/>
              </a:rPr>
              <a:t>[</a:t>
            </a:r>
            <a:r>
              <a:rPr lang="en-US" sz="2800" dirty="0">
                <a:solidFill>
                  <a:srgbClr val="FFFF00"/>
                </a:solidFill>
                <a:latin typeface="Aptos" panose="020B0004020202020204" pitchFamily="34" charset="0"/>
              </a:rPr>
              <a:t>lust of the flesh</a:t>
            </a:r>
            <a:r>
              <a:rPr lang="en-US" sz="2800" dirty="0">
                <a:solidFill>
                  <a:schemeClr val="bg1"/>
                </a:solidFill>
                <a:latin typeface="Aptos" panose="020B0004020202020204" pitchFamily="34" charset="0"/>
              </a:rPr>
              <a:t>] </a:t>
            </a:r>
          </a:p>
          <a:p>
            <a:pPr marL="342900" indent="-342900">
              <a:buFontTx/>
              <a:buChar char="-"/>
            </a:pPr>
            <a:r>
              <a:rPr lang="en-US" sz="2800" i="1" dirty="0">
                <a:solidFill>
                  <a:schemeClr val="bg1"/>
                </a:solidFill>
                <a:latin typeface="Aptos" panose="020B0004020202020204" pitchFamily="34" charset="0"/>
              </a:rPr>
              <a:t>and that it was a delight to the eyes 						</a:t>
            </a:r>
            <a:r>
              <a:rPr lang="en-US" sz="2800" dirty="0">
                <a:solidFill>
                  <a:schemeClr val="bg1"/>
                </a:solidFill>
                <a:latin typeface="Aptos" panose="020B0004020202020204" pitchFamily="34" charset="0"/>
              </a:rPr>
              <a:t>[</a:t>
            </a:r>
            <a:r>
              <a:rPr lang="en-US" sz="2800" dirty="0">
                <a:solidFill>
                  <a:srgbClr val="FFFF00"/>
                </a:solidFill>
                <a:latin typeface="Aptos" panose="020B0004020202020204" pitchFamily="34" charset="0"/>
              </a:rPr>
              <a:t>lust of the eyes</a:t>
            </a:r>
            <a:r>
              <a:rPr lang="en-US" sz="2800" dirty="0">
                <a:solidFill>
                  <a:schemeClr val="bg1"/>
                </a:solidFill>
                <a:latin typeface="Aptos" panose="020B0004020202020204" pitchFamily="34" charset="0"/>
              </a:rPr>
              <a:t>] </a:t>
            </a:r>
          </a:p>
          <a:p>
            <a:pPr marL="342900" indent="-342900">
              <a:buFontTx/>
              <a:buChar char="-"/>
            </a:pPr>
            <a:r>
              <a:rPr lang="en-US" sz="2800" i="1" dirty="0">
                <a:solidFill>
                  <a:schemeClr val="bg1"/>
                </a:solidFill>
                <a:latin typeface="Aptos" panose="020B0004020202020204" pitchFamily="34" charset="0"/>
              </a:rPr>
              <a:t>and that the tree was desirable to make one wise 	</a:t>
            </a:r>
            <a:r>
              <a:rPr lang="en-US" sz="2800" dirty="0">
                <a:solidFill>
                  <a:schemeClr val="bg1"/>
                </a:solidFill>
                <a:latin typeface="Aptos" panose="020B0004020202020204" pitchFamily="34" charset="0"/>
              </a:rPr>
              <a:t>[</a:t>
            </a:r>
            <a:r>
              <a:rPr lang="en-US" sz="2800" dirty="0">
                <a:solidFill>
                  <a:srgbClr val="FFFF00"/>
                </a:solidFill>
                <a:latin typeface="Aptos" panose="020B0004020202020204" pitchFamily="34" charset="0"/>
              </a:rPr>
              <a:t>pride of life</a:t>
            </a:r>
            <a:r>
              <a:rPr lang="en-US" sz="2800" dirty="0">
                <a:solidFill>
                  <a:schemeClr val="bg1"/>
                </a:solidFill>
                <a:latin typeface="Aptos" panose="020B0004020202020204" pitchFamily="34" charset="0"/>
              </a:rPr>
              <a:t>] </a:t>
            </a:r>
          </a:p>
          <a:p>
            <a:r>
              <a:rPr lang="en-US" sz="2800" i="1" dirty="0">
                <a:solidFill>
                  <a:schemeClr val="bg1"/>
                </a:solidFill>
                <a:latin typeface="Aptos" panose="020B0004020202020204" pitchFamily="34" charset="0"/>
              </a:rPr>
              <a:t>she took from its fruit and ate". </a:t>
            </a:r>
            <a:endParaRPr lang="en-NZ" sz="2800" i="1" dirty="0">
              <a:solidFill>
                <a:schemeClr val="bg1"/>
              </a:solidFill>
              <a:latin typeface="Aptos" panose="020B0004020202020204" pitchFamily="34" charset="0"/>
            </a:endParaRPr>
          </a:p>
        </p:txBody>
      </p:sp>
    </p:spTree>
    <p:extLst>
      <p:ext uri="{BB962C8B-B14F-4D97-AF65-F5344CB8AC3E}">
        <p14:creationId xmlns:p14="http://schemas.microsoft.com/office/powerpoint/2010/main" val="53846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138628A-EB67-3098-6A29-43D385EF5B76}"/>
            </a:ext>
          </a:extLst>
        </p:cNvPr>
        <p:cNvGrpSpPr/>
        <p:nvPr/>
      </p:nvGrpSpPr>
      <p:grpSpPr>
        <a:xfrm>
          <a:off x="0" y="0"/>
          <a:ext cx="0" cy="0"/>
          <a:chOff x="0" y="0"/>
          <a:chExt cx="0" cy="0"/>
        </a:xfrm>
      </p:grpSpPr>
    </p:spTree>
    <p:extLst>
      <p:ext uri="{BB962C8B-B14F-4D97-AF65-F5344CB8AC3E}">
        <p14:creationId xmlns:p14="http://schemas.microsoft.com/office/powerpoint/2010/main" val="3480069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CB785DD-B38D-47B5-CDD6-EF8B50A3E6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B36609-9F7A-662F-F808-B6BB9E5CC775}"/>
              </a:ext>
            </a:extLst>
          </p:cNvPr>
          <p:cNvSpPr>
            <a:spLocks noGrp="1"/>
          </p:cNvSpPr>
          <p:nvPr>
            <p:ph type="title"/>
          </p:nvPr>
        </p:nvSpPr>
        <p:spPr/>
        <p:txBody>
          <a:bodyPr>
            <a:normAutofit/>
          </a:bodyPr>
          <a:lstStyle/>
          <a:p>
            <a:r>
              <a:rPr lang="en-NZ" sz="5400" b="1" dirty="0">
                <a:solidFill>
                  <a:schemeClr val="bg1"/>
                </a:solidFill>
                <a:latin typeface="Aptos" panose="020B0004020202020204" pitchFamily="34" charset="0"/>
              </a:rPr>
              <a:t>Application</a:t>
            </a:r>
          </a:p>
        </p:txBody>
      </p:sp>
      <p:sp>
        <p:nvSpPr>
          <p:cNvPr id="3" name="Content Placeholder 2">
            <a:extLst>
              <a:ext uri="{FF2B5EF4-FFF2-40B4-BE49-F238E27FC236}">
                <a16:creationId xmlns:a16="http://schemas.microsoft.com/office/drawing/2014/main" id="{961D7D49-BAD2-AE6B-270C-A91ADCBE1F71}"/>
              </a:ext>
            </a:extLst>
          </p:cNvPr>
          <p:cNvSpPr>
            <a:spLocks noGrp="1"/>
          </p:cNvSpPr>
          <p:nvPr>
            <p:ph idx="1"/>
          </p:nvPr>
        </p:nvSpPr>
        <p:spPr>
          <a:xfrm>
            <a:off x="838200" y="1825625"/>
            <a:ext cx="9636579" cy="4351338"/>
          </a:xfrm>
        </p:spPr>
        <p:txBody>
          <a:bodyPr>
            <a:normAutofit/>
          </a:bodyPr>
          <a:lstStyle/>
          <a:p>
            <a:pPr marL="0" indent="0">
              <a:buNone/>
            </a:pPr>
            <a:r>
              <a:rPr lang="en-US" i="1" dirty="0">
                <a:solidFill>
                  <a:schemeClr val="bg1"/>
                </a:solidFill>
                <a:latin typeface="Aptos" panose="020B0004020202020204" pitchFamily="34" charset="0"/>
              </a:rPr>
              <a:t>But be doers of the word, and not hearers only, deceiving yourselves.</a:t>
            </a:r>
          </a:p>
          <a:p>
            <a:pPr marL="0" indent="0">
              <a:buNone/>
            </a:pPr>
            <a:r>
              <a:rPr lang="en-US" dirty="0">
                <a:solidFill>
                  <a:schemeClr val="bg1"/>
                </a:solidFill>
                <a:latin typeface="Aptos" panose="020B0004020202020204" pitchFamily="34" charset="0"/>
              </a:rPr>
              <a:t>								James 2:16</a:t>
            </a:r>
            <a:endParaRPr lang="en-NZ" dirty="0">
              <a:solidFill>
                <a:schemeClr val="bg1"/>
              </a:solidFill>
              <a:latin typeface="Aptos" panose="020B0004020202020204" pitchFamily="34" charset="0"/>
            </a:endParaRPr>
          </a:p>
        </p:txBody>
      </p:sp>
    </p:spTree>
    <p:extLst>
      <p:ext uri="{BB962C8B-B14F-4D97-AF65-F5344CB8AC3E}">
        <p14:creationId xmlns:p14="http://schemas.microsoft.com/office/powerpoint/2010/main" val="891690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4498B4-26EE-E28E-0C51-C151466717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5BEF38-D6BB-323E-5E57-1B0B1D20E8D3}"/>
              </a:ext>
            </a:extLst>
          </p:cNvPr>
          <p:cNvSpPr>
            <a:spLocks noGrp="1"/>
          </p:cNvSpPr>
          <p:nvPr>
            <p:ph type="title"/>
          </p:nvPr>
        </p:nvSpPr>
        <p:spPr/>
        <p:txBody>
          <a:bodyPr>
            <a:normAutofit/>
          </a:bodyPr>
          <a:lstStyle/>
          <a:p>
            <a:r>
              <a:rPr lang="en-NZ" sz="5400" b="1" dirty="0">
                <a:solidFill>
                  <a:schemeClr val="bg1"/>
                </a:solidFill>
                <a:latin typeface="Aptos" panose="020B0004020202020204" pitchFamily="34" charset="0"/>
              </a:rPr>
              <a:t>Application</a:t>
            </a:r>
          </a:p>
        </p:txBody>
      </p:sp>
      <p:sp>
        <p:nvSpPr>
          <p:cNvPr id="3" name="Content Placeholder 2">
            <a:extLst>
              <a:ext uri="{FF2B5EF4-FFF2-40B4-BE49-F238E27FC236}">
                <a16:creationId xmlns:a16="http://schemas.microsoft.com/office/drawing/2014/main" id="{7C4A86D3-3B16-A321-433E-C43F17E54D56}"/>
              </a:ext>
            </a:extLst>
          </p:cNvPr>
          <p:cNvSpPr>
            <a:spLocks noGrp="1"/>
          </p:cNvSpPr>
          <p:nvPr>
            <p:ph idx="1"/>
          </p:nvPr>
        </p:nvSpPr>
        <p:spPr>
          <a:xfrm>
            <a:off x="838200" y="1825625"/>
            <a:ext cx="9636579" cy="4351338"/>
          </a:xfrm>
        </p:spPr>
        <p:txBody>
          <a:bodyPr>
            <a:normAutofit/>
          </a:bodyPr>
          <a:lstStyle/>
          <a:p>
            <a:pPr marL="0" indent="0">
              <a:buNone/>
            </a:pPr>
            <a:r>
              <a:rPr lang="en-US" i="1" dirty="0">
                <a:solidFill>
                  <a:schemeClr val="bg1"/>
                </a:solidFill>
                <a:latin typeface="Aptos" panose="020B0004020202020204" pitchFamily="34" charset="0"/>
              </a:rPr>
              <a:t>Consider it pure joy, my brothers and sisters, whenever you face trials of many kinds, because you know that the testing of your faith produces perseverance. Let perseverance finish its work so that you may be mature and complete, not lacking anything.</a:t>
            </a:r>
          </a:p>
          <a:p>
            <a:pPr marL="0" indent="0" algn="r">
              <a:buNone/>
            </a:pPr>
            <a:r>
              <a:rPr lang="en-US" dirty="0">
                <a:solidFill>
                  <a:schemeClr val="bg1"/>
                </a:solidFill>
                <a:latin typeface="Aptos" panose="020B0004020202020204" pitchFamily="34" charset="0"/>
              </a:rPr>
              <a:t>James 1:2-4</a:t>
            </a:r>
            <a:endParaRPr lang="en-NZ" dirty="0">
              <a:solidFill>
                <a:schemeClr val="bg1"/>
              </a:solidFill>
              <a:latin typeface="Aptos" panose="020B0004020202020204" pitchFamily="34" charset="0"/>
            </a:endParaRPr>
          </a:p>
        </p:txBody>
      </p:sp>
    </p:spTree>
    <p:extLst>
      <p:ext uri="{BB962C8B-B14F-4D97-AF65-F5344CB8AC3E}">
        <p14:creationId xmlns:p14="http://schemas.microsoft.com/office/powerpoint/2010/main" val="1092884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3E73E9C-917F-008C-8838-83E568D0AF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B5812F-BCAC-DE42-09EF-8B9EC46DC83B}"/>
              </a:ext>
            </a:extLst>
          </p:cNvPr>
          <p:cNvSpPr>
            <a:spLocks noGrp="1"/>
          </p:cNvSpPr>
          <p:nvPr>
            <p:ph type="title"/>
          </p:nvPr>
        </p:nvSpPr>
        <p:spPr/>
        <p:txBody>
          <a:bodyPr>
            <a:normAutofit/>
          </a:bodyPr>
          <a:lstStyle/>
          <a:p>
            <a:r>
              <a:rPr lang="en-NZ" sz="5400" b="1">
                <a:solidFill>
                  <a:schemeClr val="bg1"/>
                </a:solidFill>
                <a:latin typeface="Aptos" panose="020B0004020202020204" pitchFamily="34" charset="0"/>
              </a:rPr>
              <a:t>Application</a:t>
            </a:r>
            <a:endParaRPr lang="en-NZ" sz="5400" b="1" dirty="0">
              <a:solidFill>
                <a:schemeClr val="bg1"/>
              </a:solidFill>
              <a:latin typeface="Aptos" panose="020B0004020202020204" pitchFamily="34" charset="0"/>
            </a:endParaRPr>
          </a:p>
        </p:txBody>
      </p:sp>
      <p:sp>
        <p:nvSpPr>
          <p:cNvPr id="3" name="Content Placeholder 2">
            <a:extLst>
              <a:ext uri="{FF2B5EF4-FFF2-40B4-BE49-F238E27FC236}">
                <a16:creationId xmlns:a16="http://schemas.microsoft.com/office/drawing/2014/main" id="{7347F3F8-936B-BCC8-29B8-2290D1191937}"/>
              </a:ext>
            </a:extLst>
          </p:cNvPr>
          <p:cNvSpPr>
            <a:spLocks noGrp="1"/>
          </p:cNvSpPr>
          <p:nvPr>
            <p:ph idx="1"/>
          </p:nvPr>
        </p:nvSpPr>
        <p:spPr>
          <a:xfrm>
            <a:off x="838200" y="1825625"/>
            <a:ext cx="9636579" cy="4351338"/>
          </a:xfrm>
        </p:spPr>
        <p:txBody>
          <a:bodyPr>
            <a:normAutofit/>
          </a:bodyPr>
          <a:lstStyle/>
          <a:p>
            <a:pPr marL="0" indent="0">
              <a:buNone/>
            </a:pPr>
            <a:r>
              <a:rPr lang="en-US" i="1" dirty="0">
                <a:solidFill>
                  <a:schemeClr val="bg1"/>
                </a:solidFill>
                <a:latin typeface="Aptos" panose="020B0004020202020204" pitchFamily="34" charset="0"/>
              </a:rPr>
              <a:t>I have hidden your word in my heart that I might not sin against you.</a:t>
            </a:r>
            <a:br>
              <a:rPr lang="en-US" i="1" dirty="0">
                <a:solidFill>
                  <a:schemeClr val="bg1"/>
                </a:solidFill>
                <a:latin typeface="Aptos" panose="020B0004020202020204" pitchFamily="34" charset="0"/>
              </a:rPr>
            </a:br>
            <a:r>
              <a:rPr lang="en-US" i="1" dirty="0">
                <a:solidFill>
                  <a:schemeClr val="bg1"/>
                </a:solidFill>
                <a:latin typeface="Aptos" panose="020B0004020202020204" pitchFamily="34" charset="0"/>
              </a:rPr>
              <a:t>								</a:t>
            </a:r>
            <a:r>
              <a:rPr lang="en-US" dirty="0">
                <a:solidFill>
                  <a:schemeClr val="bg1"/>
                </a:solidFill>
                <a:latin typeface="Aptos" panose="020B0004020202020204" pitchFamily="34" charset="0"/>
              </a:rPr>
              <a:t>Psalm 119:11</a:t>
            </a:r>
            <a:endParaRPr lang="en-NZ" dirty="0">
              <a:solidFill>
                <a:schemeClr val="bg1"/>
              </a:solidFill>
              <a:latin typeface="Aptos" panose="020B0004020202020204" pitchFamily="34" charset="0"/>
            </a:endParaRPr>
          </a:p>
          <a:p>
            <a:pPr marL="0" indent="0">
              <a:buNone/>
            </a:pPr>
            <a:endParaRPr lang="en-US" i="1" dirty="0">
              <a:solidFill>
                <a:schemeClr val="bg1"/>
              </a:solidFill>
              <a:latin typeface="Aptos" panose="020B0004020202020204" pitchFamily="34" charset="0"/>
            </a:endParaRPr>
          </a:p>
          <a:p>
            <a:pPr marL="0" indent="0">
              <a:buNone/>
            </a:pPr>
            <a:endParaRPr lang="en-US" i="1" dirty="0">
              <a:solidFill>
                <a:schemeClr val="bg1"/>
              </a:solidFill>
              <a:latin typeface="Aptos" panose="020B0004020202020204" pitchFamily="34" charset="0"/>
            </a:endParaRPr>
          </a:p>
          <a:p>
            <a:pPr marL="0" indent="0">
              <a:buNone/>
            </a:pPr>
            <a:r>
              <a:rPr lang="en-US" dirty="0">
                <a:solidFill>
                  <a:schemeClr val="bg1"/>
                </a:solidFill>
                <a:latin typeface="Aptos" panose="020B0004020202020204" pitchFamily="34" charset="0"/>
              </a:rPr>
              <a:t>Learn verses of Scripture. Commit them to memory so that you own them…</a:t>
            </a:r>
          </a:p>
          <a:p>
            <a:pPr marL="0" indent="0">
              <a:buNone/>
            </a:pPr>
            <a:endParaRPr lang="en-US" i="1" dirty="0">
              <a:solidFill>
                <a:schemeClr val="bg1"/>
              </a:solidFill>
              <a:latin typeface="Aptos" panose="020B0004020202020204" pitchFamily="34" charset="0"/>
            </a:endParaRPr>
          </a:p>
        </p:txBody>
      </p:sp>
      <p:pic>
        <p:nvPicPr>
          <p:cNvPr id="4" name="Picture 3">
            <a:extLst>
              <a:ext uri="{FF2B5EF4-FFF2-40B4-BE49-F238E27FC236}">
                <a16:creationId xmlns:a16="http://schemas.microsoft.com/office/drawing/2014/main" id="{8EFF1143-7FC6-5406-B8F4-2DA985B755F4}"/>
              </a:ext>
            </a:extLst>
          </p:cNvPr>
          <p:cNvPicPr>
            <a:picLocks noChangeAspect="1"/>
          </p:cNvPicPr>
          <p:nvPr/>
        </p:nvPicPr>
        <p:blipFill>
          <a:blip r:embed="rId2"/>
          <a:stretch>
            <a:fillRect/>
          </a:stretch>
        </p:blipFill>
        <p:spPr>
          <a:xfrm>
            <a:off x="6096001" y="5183236"/>
            <a:ext cx="6096000" cy="1670506"/>
          </a:xfrm>
          <a:prstGeom prst="rect">
            <a:avLst/>
          </a:prstGeom>
          <a:solidFill>
            <a:schemeClr val="bg1"/>
          </a:solidFill>
        </p:spPr>
      </p:pic>
    </p:spTree>
    <p:extLst>
      <p:ext uri="{BB962C8B-B14F-4D97-AF65-F5344CB8AC3E}">
        <p14:creationId xmlns:p14="http://schemas.microsoft.com/office/powerpoint/2010/main" val="355642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CE78EAE-B774-4FE5-3087-50466861B7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688E72-68C4-9049-2228-EFB6AB1664B7}"/>
              </a:ext>
            </a:extLst>
          </p:cNvPr>
          <p:cNvSpPr>
            <a:spLocks noGrp="1"/>
          </p:cNvSpPr>
          <p:nvPr>
            <p:ph type="title"/>
          </p:nvPr>
        </p:nvSpPr>
        <p:spPr/>
        <p:txBody>
          <a:bodyPr>
            <a:normAutofit/>
          </a:bodyPr>
          <a:lstStyle/>
          <a:p>
            <a:r>
              <a:rPr lang="en-NZ" sz="5400" b="1" dirty="0">
                <a:solidFill>
                  <a:schemeClr val="bg1"/>
                </a:solidFill>
                <a:latin typeface="Aptos" panose="020B0004020202020204" pitchFamily="34" charset="0"/>
              </a:rPr>
              <a:t>Applications Summary</a:t>
            </a:r>
          </a:p>
        </p:txBody>
      </p:sp>
      <p:sp>
        <p:nvSpPr>
          <p:cNvPr id="3" name="Content Placeholder 2">
            <a:extLst>
              <a:ext uri="{FF2B5EF4-FFF2-40B4-BE49-F238E27FC236}">
                <a16:creationId xmlns:a16="http://schemas.microsoft.com/office/drawing/2014/main" id="{847C1B14-738F-3AE0-E2C5-CACECDDD5EF5}"/>
              </a:ext>
            </a:extLst>
          </p:cNvPr>
          <p:cNvSpPr>
            <a:spLocks noGrp="1"/>
          </p:cNvSpPr>
          <p:nvPr>
            <p:ph idx="1"/>
          </p:nvPr>
        </p:nvSpPr>
        <p:spPr>
          <a:xfrm>
            <a:off x="838200" y="1825625"/>
            <a:ext cx="10665279" cy="4351338"/>
          </a:xfrm>
        </p:spPr>
        <p:txBody>
          <a:bodyPr>
            <a:normAutofit/>
          </a:bodyPr>
          <a:lstStyle/>
          <a:p>
            <a:pPr marL="0" indent="0">
              <a:buNone/>
            </a:pPr>
            <a:r>
              <a:rPr lang="en-US" b="1" i="1" dirty="0">
                <a:solidFill>
                  <a:schemeClr val="bg1"/>
                </a:solidFill>
                <a:latin typeface="Aptos" panose="020B0004020202020204" pitchFamily="34" charset="0"/>
              </a:rPr>
              <a:t>Sometimes, do something as a result of hearing a sermon. </a:t>
            </a:r>
            <a:br>
              <a:rPr lang="en-US" b="1" i="1" dirty="0">
                <a:solidFill>
                  <a:schemeClr val="bg1"/>
                </a:solidFill>
                <a:latin typeface="Aptos" panose="020B0004020202020204" pitchFamily="34" charset="0"/>
              </a:rPr>
            </a:br>
            <a:r>
              <a:rPr lang="en-US" sz="1900" i="1" dirty="0">
                <a:solidFill>
                  <a:schemeClr val="accent2">
                    <a:lumMod val="40000"/>
                    <a:lumOff val="60000"/>
                  </a:schemeClr>
                </a:solidFill>
                <a:latin typeface="Aptos" panose="020B0004020202020204" pitchFamily="34" charset="0"/>
              </a:rPr>
              <a:t>But be doers of the word, and not hearers only, deceiving yourselves. </a:t>
            </a:r>
            <a:r>
              <a:rPr lang="en-US" sz="1900" dirty="0">
                <a:solidFill>
                  <a:schemeClr val="accent2">
                    <a:lumMod val="40000"/>
                    <a:lumOff val="60000"/>
                  </a:schemeClr>
                </a:solidFill>
                <a:latin typeface="Aptos" panose="020B0004020202020204" pitchFamily="34" charset="0"/>
              </a:rPr>
              <a:t>James 2:16</a:t>
            </a:r>
          </a:p>
          <a:p>
            <a:pPr marL="0" indent="0">
              <a:buNone/>
            </a:pPr>
            <a:br>
              <a:rPr lang="en-US" i="1" dirty="0">
                <a:solidFill>
                  <a:schemeClr val="bg1"/>
                </a:solidFill>
                <a:latin typeface="Aptos" panose="020B0004020202020204" pitchFamily="34" charset="0"/>
              </a:rPr>
            </a:br>
            <a:r>
              <a:rPr lang="en-US" b="1" i="1" dirty="0">
                <a:solidFill>
                  <a:schemeClr val="bg1"/>
                </a:solidFill>
                <a:latin typeface="Aptos" panose="020B0004020202020204" pitchFamily="34" charset="0"/>
              </a:rPr>
              <a:t>Trials and temptations help us to grow in Christ -&gt; see them in a positive light.</a:t>
            </a:r>
            <a:br>
              <a:rPr lang="en-US" b="1" i="1" dirty="0">
                <a:solidFill>
                  <a:schemeClr val="bg1"/>
                </a:solidFill>
                <a:latin typeface="Aptos" panose="020B0004020202020204" pitchFamily="34" charset="0"/>
              </a:rPr>
            </a:br>
            <a:r>
              <a:rPr lang="en-US" sz="1900" i="1" dirty="0">
                <a:solidFill>
                  <a:schemeClr val="accent2">
                    <a:lumMod val="40000"/>
                    <a:lumOff val="60000"/>
                  </a:schemeClr>
                </a:solidFill>
                <a:latin typeface="Aptos" panose="020B0004020202020204" pitchFamily="34" charset="0"/>
              </a:rPr>
              <a:t>Consider it pure joy, my brothers and sisters, whenever you face trials of many kinds, because you know that the testing of your faith produces perseverance. Let perseverance finish its work so that you may be mature and complete, not lacking anything. </a:t>
            </a:r>
            <a:r>
              <a:rPr lang="en-US" sz="1900" dirty="0">
                <a:solidFill>
                  <a:schemeClr val="accent2">
                    <a:lumMod val="40000"/>
                    <a:lumOff val="60000"/>
                  </a:schemeClr>
                </a:solidFill>
                <a:latin typeface="Aptos" panose="020B0004020202020204" pitchFamily="34" charset="0"/>
              </a:rPr>
              <a:t>James 1:2-4</a:t>
            </a:r>
          </a:p>
          <a:p>
            <a:pPr marL="0" indent="0">
              <a:buNone/>
            </a:pPr>
            <a:endParaRPr lang="en-US" sz="1900" dirty="0">
              <a:solidFill>
                <a:schemeClr val="bg1"/>
              </a:solidFill>
              <a:latin typeface="Aptos" panose="020B0004020202020204" pitchFamily="34" charset="0"/>
            </a:endParaRPr>
          </a:p>
          <a:p>
            <a:pPr marL="0" indent="0">
              <a:buNone/>
            </a:pPr>
            <a:r>
              <a:rPr lang="en-US" b="1" i="1" dirty="0">
                <a:solidFill>
                  <a:schemeClr val="bg1"/>
                </a:solidFill>
                <a:latin typeface="Aptos" panose="020B0004020202020204" pitchFamily="34" charset="0"/>
              </a:rPr>
              <a:t>Commit important Bible verses to memory. </a:t>
            </a:r>
            <a:br>
              <a:rPr lang="en-US" b="1" i="1" dirty="0">
                <a:solidFill>
                  <a:schemeClr val="bg1"/>
                </a:solidFill>
                <a:latin typeface="Aptos" panose="020B0004020202020204" pitchFamily="34" charset="0"/>
              </a:rPr>
            </a:br>
            <a:r>
              <a:rPr lang="en-US" sz="1800" i="1" dirty="0">
                <a:solidFill>
                  <a:schemeClr val="accent2">
                    <a:lumMod val="40000"/>
                    <a:lumOff val="60000"/>
                  </a:schemeClr>
                </a:solidFill>
                <a:latin typeface="Aptos" panose="020B0004020202020204" pitchFamily="34" charset="0"/>
              </a:rPr>
              <a:t>I have hidden your word in my heart that I might not sin against you. </a:t>
            </a:r>
            <a:r>
              <a:rPr lang="en-US" sz="1800" dirty="0">
                <a:solidFill>
                  <a:schemeClr val="accent2">
                    <a:lumMod val="40000"/>
                    <a:lumOff val="60000"/>
                  </a:schemeClr>
                </a:solidFill>
                <a:latin typeface="Aptos" panose="020B0004020202020204" pitchFamily="34" charset="0"/>
              </a:rPr>
              <a:t>Psalm 119:11</a:t>
            </a:r>
            <a:endParaRPr lang="en-NZ" sz="1800" dirty="0">
              <a:solidFill>
                <a:schemeClr val="accent2">
                  <a:lumMod val="40000"/>
                  <a:lumOff val="60000"/>
                </a:schemeClr>
              </a:solidFill>
              <a:latin typeface="Aptos" panose="020B0004020202020204" pitchFamily="34" charset="0"/>
            </a:endParaRPr>
          </a:p>
          <a:p>
            <a:pPr marL="0" indent="0">
              <a:buNone/>
            </a:pPr>
            <a:endParaRPr lang="en-NZ" dirty="0">
              <a:solidFill>
                <a:schemeClr val="bg1"/>
              </a:solidFill>
              <a:latin typeface="Aptos" panose="020B0004020202020204" pitchFamily="34" charset="0"/>
            </a:endParaRPr>
          </a:p>
          <a:p>
            <a:pPr marL="0" indent="0">
              <a:buNone/>
            </a:pPr>
            <a:endParaRPr lang="en-NZ" dirty="0">
              <a:solidFill>
                <a:schemeClr val="bg1"/>
              </a:solidFill>
              <a:latin typeface="Aptos" panose="020B0004020202020204" pitchFamily="34" charset="0"/>
            </a:endParaRPr>
          </a:p>
        </p:txBody>
      </p:sp>
    </p:spTree>
    <p:extLst>
      <p:ext uri="{BB962C8B-B14F-4D97-AF65-F5344CB8AC3E}">
        <p14:creationId xmlns:p14="http://schemas.microsoft.com/office/powerpoint/2010/main" val="273970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F16BCC-D118-2DCD-B57F-783FD01F8AD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D1ECB-D243-E661-C1DE-250AA007BD53}"/>
              </a:ext>
            </a:extLst>
          </p:cNvPr>
          <p:cNvSpPr>
            <a:spLocks noGrp="1"/>
          </p:cNvSpPr>
          <p:nvPr>
            <p:ph idx="1"/>
          </p:nvPr>
        </p:nvSpPr>
        <p:spPr>
          <a:xfrm>
            <a:off x="0" y="16330"/>
            <a:ext cx="7453993" cy="1145881"/>
          </a:xfrm>
        </p:spPr>
        <p:txBody>
          <a:bodyPr anchor="ctr">
            <a:normAutofit/>
          </a:bodyPr>
          <a:lstStyle/>
          <a:p>
            <a:pPr marL="0" indent="0" algn="ctr">
              <a:lnSpc>
                <a:spcPct val="100000"/>
              </a:lnSpc>
              <a:spcAft>
                <a:spcPts val="1200"/>
              </a:spcAft>
              <a:buNone/>
            </a:pPr>
            <a:r>
              <a:rPr lang="en-US" sz="4800" b="1" dirty="0">
                <a:solidFill>
                  <a:schemeClr val="bg1"/>
                </a:solidFill>
                <a:latin typeface="Aptos" panose="020B0004020202020204" pitchFamily="34" charset="0"/>
              </a:rPr>
              <a:t>The Temptations of Jesus</a:t>
            </a:r>
          </a:p>
        </p:txBody>
      </p:sp>
      <p:sp>
        <p:nvSpPr>
          <p:cNvPr id="2" name="TextBox 1">
            <a:extLst>
              <a:ext uri="{FF2B5EF4-FFF2-40B4-BE49-F238E27FC236}">
                <a16:creationId xmlns:a16="http://schemas.microsoft.com/office/drawing/2014/main" id="{15EB5F77-5AD6-5718-3E04-FE4315238A05}"/>
              </a:ext>
            </a:extLst>
          </p:cNvPr>
          <p:cNvSpPr txBox="1"/>
          <p:nvPr/>
        </p:nvSpPr>
        <p:spPr>
          <a:xfrm>
            <a:off x="197367" y="1286283"/>
            <a:ext cx="7256626" cy="5016758"/>
          </a:xfrm>
          <a:prstGeom prst="rect">
            <a:avLst/>
          </a:prstGeom>
          <a:noFill/>
        </p:spPr>
        <p:txBody>
          <a:bodyPr wrap="square">
            <a:spAutoFit/>
          </a:bodyPr>
          <a:lstStyle/>
          <a:p>
            <a:pPr marL="457200" indent="-457200">
              <a:buFont typeface="Arial" panose="020B0604020202020204" pitchFamily="34" charset="0"/>
              <a:buChar char="•"/>
            </a:pPr>
            <a:r>
              <a:rPr lang="en-NZ" sz="3200" dirty="0">
                <a:solidFill>
                  <a:schemeClr val="bg1"/>
                </a:solidFill>
                <a:latin typeface="Aptos" panose="020B0004020202020204" pitchFamily="34" charset="0"/>
              </a:rPr>
              <a:t>What kind of person do you want to be? Figure that out and go for it. </a:t>
            </a:r>
            <a:br>
              <a:rPr lang="en-NZ" sz="3200" dirty="0">
                <a:solidFill>
                  <a:schemeClr val="bg1"/>
                </a:solidFill>
                <a:latin typeface="Aptos" panose="020B0004020202020204" pitchFamily="34" charset="0"/>
              </a:rPr>
            </a:br>
            <a:endParaRPr lang="en-NZ" sz="3200" dirty="0">
              <a:solidFill>
                <a:schemeClr val="bg1"/>
              </a:solidFill>
              <a:latin typeface="Aptos" panose="020B0004020202020204" pitchFamily="34" charset="0"/>
            </a:endParaRPr>
          </a:p>
          <a:p>
            <a:pPr marL="457200" indent="-457200">
              <a:buFont typeface="Arial" panose="020B0604020202020204" pitchFamily="34" charset="0"/>
              <a:buChar char="•"/>
            </a:pPr>
            <a:r>
              <a:rPr lang="en-US" sz="3200" dirty="0">
                <a:solidFill>
                  <a:schemeClr val="bg1"/>
                </a:solidFill>
                <a:latin typeface="Aptos" panose="020B0004020202020204" pitchFamily="34" charset="0"/>
              </a:rPr>
              <a:t>Temptations are (in God’s good design) ways by which we can become better (or worse) people. </a:t>
            </a:r>
          </a:p>
          <a:p>
            <a:pPr marL="457200" indent="-457200">
              <a:buFont typeface="Arial" panose="020B0604020202020204" pitchFamily="34" charset="0"/>
              <a:buChar char="•"/>
            </a:pPr>
            <a:endParaRPr lang="en-US" sz="3200" dirty="0">
              <a:solidFill>
                <a:schemeClr val="bg1"/>
              </a:solidFill>
              <a:latin typeface="Aptos" panose="020B0004020202020204" pitchFamily="34" charset="0"/>
            </a:endParaRPr>
          </a:p>
          <a:p>
            <a:pPr marL="457200" indent="-457200">
              <a:buFont typeface="Arial" panose="020B0604020202020204" pitchFamily="34" charset="0"/>
              <a:buChar char="•"/>
            </a:pPr>
            <a:r>
              <a:rPr lang="en-US" sz="3200" dirty="0">
                <a:solidFill>
                  <a:schemeClr val="bg1"/>
                </a:solidFill>
                <a:latin typeface="Aptos" panose="020B0004020202020204" pitchFamily="34" charset="0"/>
              </a:rPr>
              <a:t>When you are tempted, see it as an opportunity to grow as a follower of Jesus.</a:t>
            </a:r>
            <a:endParaRPr lang="en-NZ" sz="3200" dirty="0">
              <a:solidFill>
                <a:schemeClr val="bg1"/>
              </a:solidFill>
              <a:latin typeface="Aptos" panose="020B0004020202020204" pitchFamily="34" charset="0"/>
            </a:endParaRPr>
          </a:p>
        </p:txBody>
      </p:sp>
      <p:pic>
        <p:nvPicPr>
          <p:cNvPr id="4" name="Picture 3">
            <a:extLst>
              <a:ext uri="{FF2B5EF4-FFF2-40B4-BE49-F238E27FC236}">
                <a16:creationId xmlns:a16="http://schemas.microsoft.com/office/drawing/2014/main" id="{D9E92F22-7444-58E8-DEA6-B09CE45A601F}"/>
              </a:ext>
            </a:extLst>
          </p:cNvPr>
          <p:cNvPicPr>
            <a:picLocks noChangeAspect="1"/>
          </p:cNvPicPr>
          <p:nvPr/>
        </p:nvPicPr>
        <p:blipFill>
          <a:blip r:embed="rId2"/>
          <a:stretch>
            <a:fillRect/>
          </a:stretch>
        </p:blipFill>
        <p:spPr>
          <a:xfrm>
            <a:off x="7453993" y="0"/>
            <a:ext cx="4738007" cy="6858000"/>
          </a:xfrm>
          <a:prstGeom prst="rect">
            <a:avLst/>
          </a:prstGeom>
        </p:spPr>
      </p:pic>
    </p:spTree>
    <p:extLst>
      <p:ext uri="{BB962C8B-B14F-4D97-AF65-F5344CB8AC3E}">
        <p14:creationId xmlns:p14="http://schemas.microsoft.com/office/powerpoint/2010/main" val="408744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A8BFC6E-3702-36F6-33E7-56696D1AACA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A7A8F93-AC13-6AB2-A002-E9B5E2B039AA}"/>
              </a:ext>
            </a:extLst>
          </p:cNvPr>
          <p:cNvPicPr>
            <a:picLocks noChangeAspect="1"/>
          </p:cNvPicPr>
          <p:nvPr/>
        </p:nvPicPr>
        <p:blipFill>
          <a:blip r:embed="rId2"/>
          <a:stretch>
            <a:fillRect/>
          </a:stretch>
        </p:blipFill>
        <p:spPr>
          <a:xfrm>
            <a:off x="7478487" y="4749"/>
            <a:ext cx="4713514" cy="6853251"/>
          </a:xfrm>
          <a:prstGeom prst="rect">
            <a:avLst/>
          </a:prstGeom>
        </p:spPr>
      </p:pic>
      <p:sp>
        <p:nvSpPr>
          <p:cNvPr id="2" name="TextBox 1">
            <a:extLst>
              <a:ext uri="{FF2B5EF4-FFF2-40B4-BE49-F238E27FC236}">
                <a16:creationId xmlns:a16="http://schemas.microsoft.com/office/drawing/2014/main" id="{2DB75E7B-BF00-1ACB-0B96-0EAF70AD42EF}"/>
              </a:ext>
            </a:extLst>
          </p:cNvPr>
          <p:cNvSpPr txBox="1"/>
          <p:nvPr/>
        </p:nvSpPr>
        <p:spPr>
          <a:xfrm>
            <a:off x="319831" y="1387930"/>
            <a:ext cx="7158656" cy="5016758"/>
          </a:xfrm>
          <a:prstGeom prst="rect">
            <a:avLst/>
          </a:prstGeom>
          <a:noFill/>
        </p:spPr>
        <p:txBody>
          <a:bodyPr wrap="square">
            <a:spAutoFit/>
          </a:bodyPr>
          <a:lstStyle/>
          <a:p>
            <a:pPr marL="457200" indent="-457200">
              <a:buFontTx/>
              <a:buChar char="-"/>
            </a:pPr>
            <a:r>
              <a:rPr lang="en-US" sz="3200" dirty="0">
                <a:solidFill>
                  <a:schemeClr val="bg1"/>
                </a:solidFill>
                <a:latin typeface="Aptos" panose="020B0004020202020204" pitchFamily="34" charset="0"/>
              </a:rPr>
              <a:t>to turn stones into bread</a:t>
            </a:r>
          </a:p>
          <a:p>
            <a:pPr marL="457200" indent="-457200">
              <a:buFontTx/>
              <a:buChar char="-"/>
            </a:pPr>
            <a:r>
              <a:rPr lang="en-US" sz="3200" dirty="0">
                <a:solidFill>
                  <a:schemeClr val="bg1"/>
                </a:solidFill>
                <a:latin typeface="Aptos" panose="020B0004020202020204" pitchFamily="34" charset="0"/>
              </a:rPr>
              <a:t>to jump off the temple in the holy city</a:t>
            </a:r>
          </a:p>
          <a:p>
            <a:pPr marL="457200" indent="-457200">
              <a:buFontTx/>
              <a:buChar char="-"/>
            </a:pPr>
            <a:r>
              <a:rPr lang="en-US" sz="3200" dirty="0">
                <a:solidFill>
                  <a:schemeClr val="bg1"/>
                </a:solidFill>
                <a:latin typeface="Aptos" panose="020B0004020202020204" pitchFamily="34" charset="0"/>
              </a:rPr>
              <a:t>to worship the devil </a:t>
            </a:r>
          </a:p>
          <a:p>
            <a:pPr marL="457200" indent="-457200">
              <a:buFontTx/>
              <a:buChar char="-"/>
            </a:pPr>
            <a:endParaRPr lang="en-US" sz="3200" dirty="0">
              <a:solidFill>
                <a:schemeClr val="bg1"/>
              </a:solidFill>
              <a:latin typeface="Aptos" panose="020B0004020202020204" pitchFamily="34" charset="0"/>
            </a:endParaRPr>
          </a:p>
          <a:p>
            <a:pPr algn="ctr"/>
            <a:br>
              <a:rPr lang="en-US" sz="3200" dirty="0">
                <a:solidFill>
                  <a:schemeClr val="bg1"/>
                </a:solidFill>
                <a:latin typeface="Aptos" panose="020B0004020202020204" pitchFamily="34" charset="0"/>
              </a:rPr>
            </a:br>
            <a:br>
              <a:rPr lang="en-US" sz="3200" dirty="0">
                <a:solidFill>
                  <a:schemeClr val="bg1"/>
                </a:solidFill>
                <a:latin typeface="Aptos" panose="020B0004020202020204" pitchFamily="34" charset="0"/>
              </a:rPr>
            </a:br>
            <a:r>
              <a:rPr lang="en-US" sz="3200" dirty="0">
                <a:solidFill>
                  <a:srgbClr val="FFFF00"/>
                </a:solidFill>
                <a:latin typeface="Aptos" panose="020B0004020202020204" pitchFamily="34" charset="0"/>
              </a:rPr>
              <a:t>Our temptations can be seen as opportunities to grow in our faith and become more like Jesus</a:t>
            </a:r>
            <a:br>
              <a:rPr lang="en-US" sz="3200" dirty="0">
                <a:solidFill>
                  <a:srgbClr val="FFFF00"/>
                </a:solidFill>
                <a:latin typeface="Aptos" panose="020B0004020202020204" pitchFamily="34" charset="0"/>
              </a:rPr>
            </a:br>
            <a:endParaRPr lang="en-NZ" sz="3200" dirty="0">
              <a:solidFill>
                <a:srgbClr val="FFFF00"/>
              </a:solidFill>
              <a:latin typeface="Aptos" panose="020B0004020202020204" pitchFamily="34" charset="0"/>
            </a:endParaRPr>
          </a:p>
        </p:txBody>
      </p:sp>
      <p:sp>
        <p:nvSpPr>
          <p:cNvPr id="7" name="Content Placeholder 2">
            <a:extLst>
              <a:ext uri="{FF2B5EF4-FFF2-40B4-BE49-F238E27FC236}">
                <a16:creationId xmlns:a16="http://schemas.microsoft.com/office/drawing/2014/main" id="{8F2B1241-E56A-BF49-79B2-93079C59C736}"/>
              </a:ext>
            </a:extLst>
          </p:cNvPr>
          <p:cNvSpPr>
            <a:spLocks noGrp="1"/>
          </p:cNvSpPr>
          <p:nvPr>
            <p:ph idx="1"/>
          </p:nvPr>
        </p:nvSpPr>
        <p:spPr>
          <a:xfrm>
            <a:off x="0" y="16330"/>
            <a:ext cx="7453993" cy="1145881"/>
          </a:xfrm>
        </p:spPr>
        <p:txBody>
          <a:bodyPr anchor="ctr">
            <a:normAutofit/>
          </a:bodyPr>
          <a:lstStyle/>
          <a:p>
            <a:pPr marL="0" indent="0" algn="ctr">
              <a:lnSpc>
                <a:spcPct val="100000"/>
              </a:lnSpc>
              <a:spcAft>
                <a:spcPts val="1200"/>
              </a:spcAft>
              <a:buNone/>
            </a:pPr>
            <a:r>
              <a:rPr lang="en-US" sz="4800" b="1" dirty="0">
                <a:solidFill>
                  <a:schemeClr val="bg1"/>
                </a:solidFill>
                <a:latin typeface="Aptos" panose="020B0004020202020204" pitchFamily="34" charset="0"/>
              </a:rPr>
              <a:t>The Temptations of Jesus</a:t>
            </a:r>
          </a:p>
        </p:txBody>
      </p:sp>
    </p:spTree>
    <p:extLst>
      <p:ext uri="{BB962C8B-B14F-4D97-AF65-F5344CB8AC3E}">
        <p14:creationId xmlns:p14="http://schemas.microsoft.com/office/powerpoint/2010/main" val="4186191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45AF-2342-738D-A88A-DD6425E38817}"/>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5F10B9EF-7289-C381-0508-BF32B271CC2E}"/>
              </a:ext>
            </a:extLst>
          </p:cNvPr>
          <p:cNvSpPr>
            <a:spLocks noGrp="1"/>
          </p:cNvSpPr>
          <p:nvPr>
            <p:ph idx="1"/>
          </p:nvPr>
        </p:nvSpPr>
        <p:spPr/>
        <p:txBody>
          <a:bodyPr/>
          <a:lstStyle/>
          <a:p>
            <a:endParaRPr lang="en-NZ"/>
          </a:p>
        </p:txBody>
      </p:sp>
    </p:spTree>
    <p:extLst>
      <p:ext uri="{BB962C8B-B14F-4D97-AF65-F5344CB8AC3E}">
        <p14:creationId xmlns:p14="http://schemas.microsoft.com/office/powerpoint/2010/main" val="905822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981570B-62F8-6A9C-38C2-F3EC42BAB6D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FA2655C-A56B-6147-48F6-995D362107F9}"/>
              </a:ext>
            </a:extLst>
          </p:cNvPr>
          <p:cNvPicPr>
            <a:picLocks noChangeAspect="1"/>
          </p:cNvPicPr>
          <p:nvPr/>
        </p:nvPicPr>
        <p:blipFill>
          <a:blip r:embed="rId2">
            <a:alphaModFix amt="50000"/>
          </a:blip>
          <a:stretch>
            <a:fillRect/>
          </a:stretch>
        </p:blipFill>
        <p:spPr>
          <a:xfrm>
            <a:off x="17238" y="0"/>
            <a:ext cx="12174762" cy="6858000"/>
          </a:xfrm>
          <a:prstGeom prst="rect">
            <a:avLst/>
          </a:prstGeom>
        </p:spPr>
      </p:pic>
      <p:sp>
        <p:nvSpPr>
          <p:cNvPr id="2" name="Title 1">
            <a:extLst>
              <a:ext uri="{FF2B5EF4-FFF2-40B4-BE49-F238E27FC236}">
                <a16:creationId xmlns:a16="http://schemas.microsoft.com/office/drawing/2014/main" id="{1C4FA00D-FBD5-D482-0EC5-853FB01FB678}"/>
              </a:ext>
            </a:extLst>
          </p:cNvPr>
          <p:cNvSpPr>
            <a:spLocks noGrp="1"/>
          </p:cNvSpPr>
          <p:nvPr>
            <p:ph type="ctrTitle"/>
          </p:nvPr>
        </p:nvSpPr>
        <p:spPr/>
        <p:txBody>
          <a:bodyPr/>
          <a:lstStyle/>
          <a:p>
            <a:r>
              <a:rPr lang="en-US" b="1" dirty="0">
                <a:solidFill>
                  <a:schemeClr val="bg1"/>
                </a:solidFill>
                <a:latin typeface="Aptos" panose="020B0004020202020204" pitchFamily="34" charset="0"/>
              </a:rPr>
              <a:t>The Temptations of Jesus</a:t>
            </a:r>
            <a:br>
              <a:rPr lang="en-US" b="1" dirty="0">
                <a:solidFill>
                  <a:schemeClr val="bg1"/>
                </a:solidFill>
                <a:latin typeface="Aptos" panose="020B0004020202020204" pitchFamily="34" charset="0"/>
              </a:rPr>
            </a:br>
            <a:endParaRPr lang="en-NZ" dirty="0"/>
          </a:p>
        </p:txBody>
      </p:sp>
      <p:sp>
        <p:nvSpPr>
          <p:cNvPr id="3" name="Subtitle 2">
            <a:extLst>
              <a:ext uri="{FF2B5EF4-FFF2-40B4-BE49-F238E27FC236}">
                <a16:creationId xmlns:a16="http://schemas.microsoft.com/office/drawing/2014/main" id="{BDB12CFB-4EAB-E1C2-A0D1-377FA6CFBDF0}"/>
              </a:ext>
            </a:extLst>
          </p:cNvPr>
          <p:cNvSpPr>
            <a:spLocks noGrp="1"/>
          </p:cNvSpPr>
          <p:nvPr>
            <p:ph type="subTitle" idx="1"/>
          </p:nvPr>
        </p:nvSpPr>
        <p:spPr/>
        <p:txBody>
          <a:bodyPr>
            <a:normAutofit/>
          </a:bodyPr>
          <a:lstStyle/>
          <a:p>
            <a:r>
              <a:rPr lang="en-NZ" sz="4400" dirty="0">
                <a:solidFill>
                  <a:schemeClr val="bg1"/>
                </a:solidFill>
              </a:rPr>
              <a:t>Three Temptations</a:t>
            </a:r>
          </a:p>
        </p:txBody>
      </p:sp>
    </p:spTree>
    <p:extLst>
      <p:ext uri="{BB962C8B-B14F-4D97-AF65-F5344CB8AC3E}">
        <p14:creationId xmlns:p14="http://schemas.microsoft.com/office/powerpoint/2010/main" val="2584264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504618A-6843-A88C-7353-3BF40CE2C2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A75E49-281B-2616-291F-F8F35FA6866F}"/>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71CF1CE8-D476-D389-EF91-38DE31192EF2}"/>
              </a:ext>
            </a:extLst>
          </p:cNvPr>
          <p:cNvSpPr>
            <a:spLocks noGrp="1"/>
          </p:cNvSpPr>
          <p:nvPr>
            <p:ph idx="1"/>
          </p:nvPr>
        </p:nvSpPr>
        <p:spPr/>
        <p:txBody>
          <a:bodyPr/>
          <a:lstStyle/>
          <a:p>
            <a:endParaRPr lang="en-NZ"/>
          </a:p>
        </p:txBody>
      </p:sp>
    </p:spTree>
    <p:extLst>
      <p:ext uri="{BB962C8B-B14F-4D97-AF65-F5344CB8AC3E}">
        <p14:creationId xmlns:p14="http://schemas.microsoft.com/office/powerpoint/2010/main" val="3086801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8B4D665-6AD2-2444-2D4E-9A27DA44147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08A87D0-DFBA-4577-BA84-D15837CEF390}"/>
              </a:ext>
            </a:extLst>
          </p:cNvPr>
          <p:cNvSpPr txBox="1"/>
          <p:nvPr/>
        </p:nvSpPr>
        <p:spPr>
          <a:xfrm>
            <a:off x="855935" y="1356509"/>
            <a:ext cx="4140938" cy="830997"/>
          </a:xfrm>
          <a:prstGeom prst="rect">
            <a:avLst/>
          </a:prstGeom>
          <a:noFill/>
        </p:spPr>
        <p:txBody>
          <a:bodyPr wrap="square" rtlCol="0">
            <a:spAutoFit/>
          </a:bodyPr>
          <a:lstStyle/>
          <a:p>
            <a:r>
              <a:rPr lang="en-NZ" sz="4800" b="1" dirty="0">
                <a:solidFill>
                  <a:schemeClr val="bg1"/>
                </a:solidFill>
                <a:latin typeface="Aptos" panose="020B0004020202020204" pitchFamily="34" charset="0"/>
              </a:rPr>
              <a:t>Who are you?</a:t>
            </a:r>
          </a:p>
        </p:txBody>
      </p:sp>
      <p:sp>
        <p:nvSpPr>
          <p:cNvPr id="5" name="TextBox 4">
            <a:extLst>
              <a:ext uri="{FF2B5EF4-FFF2-40B4-BE49-F238E27FC236}">
                <a16:creationId xmlns:a16="http://schemas.microsoft.com/office/drawing/2014/main" id="{13A3D1DA-F92A-55EF-12EB-B4E283D2CB71}"/>
              </a:ext>
            </a:extLst>
          </p:cNvPr>
          <p:cNvSpPr txBox="1"/>
          <p:nvPr/>
        </p:nvSpPr>
        <p:spPr>
          <a:xfrm>
            <a:off x="855935" y="4494525"/>
            <a:ext cx="5664937" cy="2185214"/>
          </a:xfrm>
          <a:prstGeom prst="rect">
            <a:avLst/>
          </a:prstGeom>
          <a:noFill/>
        </p:spPr>
        <p:txBody>
          <a:bodyPr wrap="square" rtlCol="0">
            <a:spAutoFit/>
          </a:bodyPr>
          <a:lstStyle/>
          <a:p>
            <a:pPr algn="just"/>
            <a:r>
              <a:rPr lang="en-NZ" sz="3600" dirty="0">
                <a:solidFill>
                  <a:schemeClr val="bg1"/>
                </a:solidFill>
                <a:latin typeface="Aptos" panose="020B0004020202020204" pitchFamily="34" charset="0"/>
              </a:rPr>
              <a:t>“I am the person I am today because of the </a:t>
            </a:r>
            <a:r>
              <a:rPr lang="en-NZ" sz="3600" dirty="0">
                <a:solidFill>
                  <a:srgbClr val="FFFF00"/>
                </a:solidFill>
                <a:latin typeface="Aptos" panose="020B0004020202020204" pitchFamily="34" charset="0"/>
              </a:rPr>
              <a:t>choices</a:t>
            </a:r>
            <a:r>
              <a:rPr lang="en-NZ" sz="3600" dirty="0">
                <a:solidFill>
                  <a:schemeClr val="bg1"/>
                </a:solidFill>
                <a:latin typeface="Aptos" panose="020B0004020202020204" pitchFamily="34" charset="0"/>
              </a:rPr>
              <a:t> I made yesterday.”</a:t>
            </a:r>
          </a:p>
          <a:p>
            <a:pPr algn="r"/>
            <a:r>
              <a:rPr lang="en-NZ" sz="2800" dirty="0">
                <a:solidFill>
                  <a:schemeClr val="bg1"/>
                </a:solidFill>
                <a:latin typeface="Aptos" panose="020B0004020202020204" pitchFamily="34" charset="0"/>
              </a:rPr>
              <a:t>Eleanor Roosevelt </a:t>
            </a:r>
            <a:endParaRPr lang="en-NZ" sz="6000" dirty="0">
              <a:solidFill>
                <a:schemeClr val="bg1"/>
              </a:solidFill>
              <a:latin typeface="Aptos" panose="020B0004020202020204" pitchFamily="34" charset="0"/>
            </a:endParaRPr>
          </a:p>
        </p:txBody>
      </p:sp>
      <p:pic>
        <p:nvPicPr>
          <p:cNvPr id="6" name="Picture 5">
            <a:extLst>
              <a:ext uri="{FF2B5EF4-FFF2-40B4-BE49-F238E27FC236}">
                <a16:creationId xmlns:a16="http://schemas.microsoft.com/office/drawing/2014/main" id="{D123A236-CD02-6886-DE37-7D6881772FC0}"/>
              </a:ext>
            </a:extLst>
          </p:cNvPr>
          <p:cNvPicPr>
            <a:picLocks noChangeAspect="1"/>
          </p:cNvPicPr>
          <p:nvPr/>
        </p:nvPicPr>
        <p:blipFill>
          <a:blip r:embed="rId2"/>
          <a:stretch>
            <a:fillRect/>
          </a:stretch>
        </p:blipFill>
        <p:spPr>
          <a:xfrm>
            <a:off x="7690757" y="1288463"/>
            <a:ext cx="4501243" cy="5569538"/>
          </a:xfrm>
          <a:prstGeom prst="rect">
            <a:avLst/>
          </a:prstGeom>
        </p:spPr>
      </p:pic>
    </p:spTree>
    <p:extLst>
      <p:ext uri="{BB962C8B-B14F-4D97-AF65-F5344CB8AC3E}">
        <p14:creationId xmlns:p14="http://schemas.microsoft.com/office/powerpoint/2010/main" val="42534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518A-F44A-2313-7245-01E4AFD8F425}"/>
              </a:ext>
            </a:extLst>
          </p:cNvPr>
          <p:cNvSpPr>
            <a:spLocks noGrp="1"/>
          </p:cNvSpPr>
          <p:nvPr>
            <p:ph type="title"/>
          </p:nvPr>
        </p:nvSpPr>
        <p:spPr/>
        <p:txBody>
          <a:bodyPr/>
          <a:lstStyle/>
          <a:p>
            <a:endParaRPr lang="en-NZ"/>
          </a:p>
        </p:txBody>
      </p:sp>
      <p:pic>
        <p:nvPicPr>
          <p:cNvPr id="4" name="Princess Bride ( Sword Fight [Get Used To Dissapointment] )">
            <a:hlinkClick r:id="" action="ppaction://media"/>
            <a:extLst>
              <a:ext uri="{FF2B5EF4-FFF2-40B4-BE49-F238E27FC236}">
                <a16:creationId xmlns:a16="http://schemas.microsoft.com/office/drawing/2014/main" id="{2C8F28FF-C824-3E23-1BDD-B60BA26C8F72}"/>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686050" y="0"/>
            <a:ext cx="6813550" cy="5110163"/>
          </a:xfrm>
        </p:spPr>
      </p:pic>
      <p:sp>
        <p:nvSpPr>
          <p:cNvPr id="5" name="TextBox 4">
            <a:extLst>
              <a:ext uri="{FF2B5EF4-FFF2-40B4-BE49-F238E27FC236}">
                <a16:creationId xmlns:a16="http://schemas.microsoft.com/office/drawing/2014/main" id="{DB0EFB1A-4895-4F6D-D634-BF50FDE911DF}"/>
              </a:ext>
            </a:extLst>
          </p:cNvPr>
          <p:cNvSpPr txBox="1"/>
          <p:nvPr/>
        </p:nvSpPr>
        <p:spPr>
          <a:xfrm>
            <a:off x="2046515" y="5110842"/>
            <a:ext cx="2217915" cy="523220"/>
          </a:xfrm>
          <a:prstGeom prst="rect">
            <a:avLst/>
          </a:prstGeom>
          <a:noFill/>
        </p:spPr>
        <p:txBody>
          <a:bodyPr wrap="none" rtlCol="0">
            <a:spAutoFit/>
          </a:bodyPr>
          <a:lstStyle/>
          <a:p>
            <a:r>
              <a:rPr lang="en-NZ" sz="2800" dirty="0">
                <a:solidFill>
                  <a:schemeClr val="bg1"/>
                </a:solidFill>
              </a:rPr>
              <a:t>Who are you?</a:t>
            </a:r>
          </a:p>
        </p:txBody>
      </p:sp>
      <p:sp>
        <p:nvSpPr>
          <p:cNvPr id="6" name="TextBox 5">
            <a:extLst>
              <a:ext uri="{FF2B5EF4-FFF2-40B4-BE49-F238E27FC236}">
                <a16:creationId xmlns:a16="http://schemas.microsoft.com/office/drawing/2014/main" id="{53356160-6F73-F455-7EA3-10FDF8B8F3FA}"/>
              </a:ext>
            </a:extLst>
          </p:cNvPr>
          <p:cNvSpPr txBox="1"/>
          <p:nvPr/>
        </p:nvSpPr>
        <p:spPr>
          <a:xfrm>
            <a:off x="6681107" y="5110842"/>
            <a:ext cx="3628173" cy="523220"/>
          </a:xfrm>
          <a:prstGeom prst="rect">
            <a:avLst/>
          </a:prstGeom>
          <a:noFill/>
        </p:spPr>
        <p:txBody>
          <a:bodyPr wrap="none" rtlCol="0">
            <a:spAutoFit/>
          </a:bodyPr>
          <a:lstStyle/>
          <a:p>
            <a:r>
              <a:rPr lang="en-NZ" sz="2800" dirty="0">
                <a:solidFill>
                  <a:schemeClr val="bg1"/>
                </a:solidFill>
              </a:rPr>
              <a:t>No one of consequence</a:t>
            </a:r>
          </a:p>
        </p:txBody>
      </p:sp>
      <p:sp>
        <p:nvSpPr>
          <p:cNvPr id="7" name="TextBox 6">
            <a:extLst>
              <a:ext uri="{FF2B5EF4-FFF2-40B4-BE49-F238E27FC236}">
                <a16:creationId xmlns:a16="http://schemas.microsoft.com/office/drawing/2014/main" id="{4147D848-564F-2C36-2C89-5CD7995F8724}"/>
              </a:ext>
            </a:extLst>
          </p:cNvPr>
          <p:cNvSpPr txBox="1"/>
          <p:nvPr/>
        </p:nvSpPr>
        <p:spPr>
          <a:xfrm>
            <a:off x="2047797" y="5714219"/>
            <a:ext cx="2216632" cy="523220"/>
          </a:xfrm>
          <a:prstGeom prst="rect">
            <a:avLst/>
          </a:prstGeom>
          <a:noFill/>
        </p:spPr>
        <p:txBody>
          <a:bodyPr wrap="none" rtlCol="0">
            <a:spAutoFit/>
          </a:bodyPr>
          <a:lstStyle/>
          <a:p>
            <a:r>
              <a:rPr lang="en-NZ" sz="2800" dirty="0">
                <a:solidFill>
                  <a:schemeClr val="bg1"/>
                </a:solidFill>
              </a:rPr>
              <a:t>I must know…</a:t>
            </a:r>
          </a:p>
        </p:txBody>
      </p:sp>
      <p:sp>
        <p:nvSpPr>
          <p:cNvPr id="8" name="TextBox 7">
            <a:extLst>
              <a:ext uri="{FF2B5EF4-FFF2-40B4-BE49-F238E27FC236}">
                <a16:creationId xmlns:a16="http://schemas.microsoft.com/office/drawing/2014/main" id="{0EEF02BA-5C81-B58B-D329-3A3EF2196BDF}"/>
              </a:ext>
            </a:extLst>
          </p:cNvPr>
          <p:cNvSpPr txBox="1"/>
          <p:nvPr/>
        </p:nvSpPr>
        <p:spPr>
          <a:xfrm>
            <a:off x="6044265" y="5714219"/>
            <a:ext cx="4265014" cy="523220"/>
          </a:xfrm>
          <a:prstGeom prst="rect">
            <a:avLst/>
          </a:prstGeom>
          <a:noFill/>
        </p:spPr>
        <p:txBody>
          <a:bodyPr wrap="none" rtlCol="0">
            <a:spAutoFit/>
          </a:bodyPr>
          <a:lstStyle/>
          <a:p>
            <a:r>
              <a:rPr lang="en-NZ" sz="2800" dirty="0">
                <a:solidFill>
                  <a:schemeClr val="bg1"/>
                </a:solidFill>
              </a:rPr>
              <a:t>Get used to disappointment</a:t>
            </a:r>
          </a:p>
        </p:txBody>
      </p:sp>
      <p:sp>
        <p:nvSpPr>
          <p:cNvPr id="9" name="TextBox 8">
            <a:extLst>
              <a:ext uri="{FF2B5EF4-FFF2-40B4-BE49-F238E27FC236}">
                <a16:creationId xmlns:a16="http://schemas.microsoft.com/office/drawing/2014/main" id="{71CFB49E-7960-D75F-E351-C33D50FCA2A6}"/>
              </a:ext>
            </a:extLst>
          </p:cNvPr>
          <p:cNvSpPr txBox="1"/>
          <p:nvPr/>
        </p:nvSpPr>
        <p:spPr>
          <a:xfrm>
            <a:off x="2047798" y="6302751"/>
            <a:ext cx="607859" cy="523220"/>
          </a:xfrm>
          <a:prstGeom prst="rect">
            <a:avLst/>
          </a:prstGeom>
          <a:noFill/>
        </p:spPr>
        <p:txBody>
          <a:bodyPr wrap="none" rtlCol="0">
            <a:spAutoFit/>
          </a:bodyPr>
          <a:lstStyle/>
          <a:p>
            <a:r>
              <a:rPr lang="en-NZ" sz="2800" dirty="0">
                <a:solidFill>
                  <a:schemeClr val="bg1"/>
                </a:solidFill>
              </a:rPr>
              <a:t>OK</a:t>
            </a:r>
          </a:p>
        </p:txBody>
      </p:sp>
    </p:spTree>
    <p:extLst>
      <p:ext uri="{BB962C8B-B14F-4D97-AF65-F5344CB8AC3E}">
        <p14:creationId xmlns:p14="http://schemas.microsoft.com/office/powerpoint/2010/main" val="348580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69" fill="hold"/>
                                        <p:tgtEl>
                                          <p:spTgt spid="4"/>
                                        </p:tgtEl>
                                      </p:cBhvr>
                                    </p:cmd>
                                  </p:childTnLst>
                                </p:cTn>
                              </p:par>
                              <p:par>
                                <p:cTn id="7" presetID="1" presetClass="entr" presetSubtype="0" fill="hold" grpId="0" nodeType="withEffect">
                                  <p:stCondLst>
                                    <p:cond delay="20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400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550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750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4"/>
                </p:tgtEl>
              </p:cMediaNode>
            </p:video>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BF7EA8A-5B3E-968C-A1B4-0B672ED4D15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DA1E7E1-0099-CDEB-97EA-DEB204B04168}"/>
              </a:ext>
            </a:extLst>
          </p:cNvPr>
          <p:cNvPicPr>
            <a:picLocks noChangeAspect="1"/>
          </p:cNvPicPr>
          <p:nvPr/>
        </p:nvPicPr>
        <p:blipFill>
          <a:blip r:embed="rId2"/>
          <a:stretch>
            <a:fillRect/>
          </a:stretch>
        </p:blipFill>
        <p:spPr>
          <a:xfrm>
            <a:off x="3738154" y="1582"/>
            <a:ext cx="4715692" cy="6856418"/>
          </a:xfrm>
          <a:prstGeom prst="rect">
            <a:avLst/>
          </a:prstGeom>
        </p:spPr>
      </p:pic>
      <p:sp>
        <p:nvSpPr>
          <p:cNvPr id="5" name="TextBox 4">
            <a:extLst>
              <a:ext uri="{FF2B5EF4-FFF2-40B4-BE49-F238E27FC236}">
                <a16:creationId xmlns:a16="http://schemas.microsoft.com/office/drawing/2014/main" id="{18782773-DCF4-B610-5779-BA1DE82E638D}"/>
              </a:ext>
            </a:extLst>
          </p:cNvPr>
          <p:cNvSpPr txBox="1"/>
          <p:nvPr/>
        </p:nvSpPr>
        <p:spPr>
          <a:xfrm>
            <a:off x="10354574" y="6488668"/>
            <a:ext cx="1837426" cy="369332"/>
          </a:xfrm>
          <a:prstGeom prst="rect">
            <a:avLst/>
          </a:prstGeom>
          <a:noFill/>
        </p:spPr>
        <p:txBody>
          <a:bodyPr wrap="none" rtlCol="0">
            <a:spAutoFit/>
          </a:bodyPr>
          <a:lstStyle/>
          <a:p>
            <a:r>
              <a:rPr lang="en-NZ" dirty="0">
                <a:solidFill>
                  <a:schemeClr val="bg1"/>
                </a:solidFill>
              </a:rPr>
              <a:t>Georg </a:t>
            </a:r>
            <a:r>
              <a:rPr lang="en-NZ" dirty="0" err="1">
                <a:solidFill>
                  <a:schemeClr val="bg1"/>
                </a:solidFill>
              </a:rPr>
              <a:t>Cornicelius</a:t>
            </a:r>
            <a:endParaRPr lang="en-NZ" dirty="0">
              <a:solidFill>
                <a:schemeClr val="bg1"/>
              </a:solidFill>
            </a:endParaRPr>
          </a:p>
        </p:txBody>
      </p:sp>
    </p:spTree>
    <p:extLst>
      <p:ext uri="{BB962C8B-B14F-4D97-AF65-F5344CB8AC3E}">
        <p14:creationId xmlns:p14="http://schemas.microsoft.com/office/powerpoint/2010/main" val="76689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456DB8B-D841-759E-83D3-A03A8E1E776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6618A6-D409-18D1-C54A-53511670AC8B}"/>
              </a:ext>
            </a:extLst>
          </p:cNvPr>
          <p:cNvSpPr>
            <a:spLocks noGrp="1"/>
          </p:cNvSpPr>
          <p:nvPr>
            <p:ph idx="1"/>
          </p:nvPr>
        </p:nvSpPr>
        <p:spPr>
          <a:xfrm>
            <a:off x="1954306" y="242049"/>
            <a:ext cx="8296835" cy="1145881"/>
          </a:xfrm>
        </p:spPr>
        <p:txBody>
          <a:bodyPr anchor="ctr">
            <a:normAutofit/>
          </a:bodyPr>
          <a:lstStyle/>
          <a:p>
            <a:pPr marL="0" indent="0" algn="ctr">
              <a:lnSpc>
                <a:spcPct val="100000"/>
              </a:lnSpc>
              <a:spcAft>
                <a:spcPts val="1200"/>
              </a:spcAft>
              <a:buNone/>
            </a:pPr>
            <a:r>
              <a:rPr lang="en-US" sz="5400" b="1" dirty="0">
                <a:solidFill>
                  <a:schemeClr val="bg1"/>
                </a:solidFill>
                <a:latin typeface="Aptos" panose="020B0004020202020204" pitchFamily="34" charset="0"/>
              </a:rPr>
              <a:t>The Temptations of Jesus</a:t>
            </a:r>
          </a:p>
        </p:txBody>
      </p:sp>
      <p:sp>
        <p:nvSpPr>
          <p:cNvPr id="2" name="TextBox 1">
            <a:extLst>
              <a:ext uri="{FF2B5EF4-FFF2-40B4-BE49-F238E27FC236}">
                <a16:creationId xmlns:a16="http://schemas.microsoft.com/office/drawing/2014/main" id="{7152080F-241D-53B4-F70E-8CEC2055B686}"/>
              </a:ext>
            </a:extLst>
          </p:cNvPr>
          <p:cNvSpPr txBox="1"/>
          <p:nvPr/>
        </p:nvSpPr>
        <p:spPr>
          <a:xfrm>
            <a:off x="853231" y="1387930"/>
            <a:ext cx="8631092" cy="5016758"/>
          </a:xfrm>
          <a:prstGeom prst="rect">
            <a:avLst/>
          </a:prstGeom>
          <a:noFill/>
        </p:spPr>
        <p:txBody>
          <a:bodyPr wrap="square">
            <a:spAutoFit/>
          </a:bodyPr>
          <a:lstStyle/>
          <a:p>
            <a:r>
              <a:rPr lang="en-US" sz="3200" dirty="0">
                <a:solidFill>
                  <a:schemeClr val="bg1"/>
                </a:solidFill>
                <a:latin typeface="Aptos" panose="020B0004020202020204" pitchFamily="34" charset="0"/>
              </a:rPr>
              <a:t>- </a:t>
            </a:r>
            <a:r>
              <a:rPr lang="en-US" sz="3200" b="1" dirty="0">
                <a:solidFill>
                  <a:schemeClr val="bg1"/>
                </a:solidFill>
                <a:latin typeface="Aptos" panose="020B0004020202020204" pitchFamily="34" charset="0"/>
              </a:rPr>
              <a:t>to turn stones into bread</a:t>
            </a:r>
          </a:p>
          <a:p>
            <a:r>
              <a:rPr lang="en-US" sz="2800" dirty="0">
                <a:solidFill>
                  <a:schemeClr val="bg1"/>
                </a:solidFill>
                <a:latin typeface="Aptos" panose="020B0004020202020204" pitchFamily="34" charset="0"/>
              </a:rPr>
              <a:t>(and have something to eat)</a:t>
            </a:r>
          </a:p>
          <a:p>
            <a:br>
              <a:rPr lang="en-US" sz="3200" dirty="0">
                <a:solidFill>
                  <a:schemeClr val="bg1"/>
                </a:solidFill>
                <a:latin typeface="Aptos" panose="020B0004020202020204" pitchFamily="34" charset="0"/>
              </a:rPr>
            </a:br>
            <a:br>
              <a:rPr lang="en-US" sz="3200" dirty="0">
                <a:solidFill>
                  <a:schemeClr val="bg1"/>
                </a:solidFill>
                <a:latin typeface="Aptos" panose="020B0004020202020204" pitchFamily="34" charset="0"/>
              </a:rPr>
            </a:br>
            <a:r>
              <a:rPr lang="en-US" sz="3200" dirty="0">
                <a:solidFill>
                  <a:schemeClr val="bg1"/>
                </a:solidFill>
                <a:latin typeface="Aptos" panose="020B0004020202020204" pitchFamily="34" charset="0"/>
              </a:rPr>
              <a:t>- </a:t>
            </a:r>
            <a:r>
              <a:rPr lang="en-US" sz="3200" b="1" dirty="0">
                <a:solidFill>
                  <a:schemeClr val="bg1"/>
                </a:solidFill>
                <a:latin typeface="Aptos" panose="020B0004020202020204" pitchFamily="34" charset="0"/>
              </a:rPr>
              <a:t>to jump off the temple in the holy city </a:t>
            </a:r>
            <a:br>
              <a:rPr lang="en-US" sz="3200" dirty="0">
                <a:solidFill>
                  <a:schemeClr val="bg1"/>
                </a:solidFill>
                <a:latin typeface="Aptos" panose="020B0004020202020204" pitchFamily="34" charset="0"/>
              </a:rPr>
            </a:br>
            <a:r>
              <a:rPr lang="en-US" sz="2800" dirty="0">
                <a:solidFill>
                  <a:schemeClr val="bg1"/>
                </a:solidFill>
                <a:latin typeface="Aptos" panose="020B0004020202020204" pitchFamily="34" charset="0"/>
              </a:rPr>
              <a:t>(and not be hurt)</a:t>
            </a:r>
          </a:p>
          <a:p>
            <a:endParaRPr lang="en-US" sz="3200" dirty="0">
              <a:solidFill>
                <a:schemeClr val="bg1"/>
              </a:solidFill>
              <a:latin typeface="Aptos" panose="020B0004020202020204" pitchFamily="34" charset="0"/>
            </a:endParaRPr>
          </a:p>
          <a:p>
            <a:br>
              <a:rPr lang="en-US" sz="3200" dirty="0">
                <a:solidFill>
                  <a:schemeClr val="bg1"/>
                </a:solidFill>
                <a:latin typeface="Aptos" panose="020B0004020202020204" pitchFamily="34" charset="0"/>
              </a:rPr>
            </a:br>
            <a:r>
              <a:rPr lang="en-US" sz="3200" dirty="0">
                <a:solidFill>
                  <a:schemeClr val="bg1"/>
                </a:solidFill>
                <a:latin typeface="Aptos" panose="020B0004020202020204" pitchFamily="34" charset="0"/>
              </a:rPr>
              <a:t>- </a:t>
            </a:r>
            <a:r>
              <a:rPr lang="en-US" sz="3200" b="1" dirty="0">
                <a:solidFill>
                  <a:schemeClr val="bg1"/>
                </a:solidFill>
                <a:latin typeface="Aptos" panose="020B0004020202020204" pitchFamily="34" charset="0"/>
              </a:rPr>
              <a:t>to worship the devil </a:t>
            </a:r>
            <a:br>
              <a:rPr lang="en-US" sz="3200" dirty="0">
                <a:solidFill>
                  <a:schemeClr val="bg1"/>
                </a:solidFill>
                <a:latin typeface="Aptos" panose="020B0004020202020204" pitchFamily="34" charset="0"/>
              </a:rPr>
            </a:br>
            <a:r>
              <a:rPr lang="en-US" sz="2800" dirty="0">
                <a:solidFill>
                  <a:schemeClr val="bg1"/>
                </a:solidFill>
                <a:latin typeface="Aptos" panose="020B0004020202020204" pitchFamily="34" charset="0"/>
              </a:rPr>
              <a:t>(and thereby be given everything)</a:t>
            </a:r>
            <a:endParaRPr lang="en-NZ" sz="3200" dirty="0">
              <a:solidFill>
                <a:schemeClr val="bg1"/>
              </a:solidFill>
              <a:latin typeface="Aptos" panose="020B0004020202020204" pitchFamily="34" charset="0"/>
            </a:endParaRPr>
          </a:p>
        </p:txBody>
      </p:sp>
      <p:pic>
        <p:nvPicPr>
          <p:cNvPr id="4" name="Picture 3">
            <a:extLst>
              <a:ext uri="{FF2B5EF4-FFF2-40B4-BE49-F238E27FC236}">
                <a16:creationId xmlns:a16="http://schemas.microsoft.com/office/drawing/2014/main" id="{6706552B-2439-FFDC-B331-2796B18AB49A}"/>
              </a:ext>
            </a:extLst>
          </p:cNvPr>
          <p:cNvPicPr>
            <a:picLocks noChangeAspect="1"/>
          </p:cNvPicPr>
          <p:nvPr/>
        </p:nvPicPr>
        <p:blipFill>
          <a:blip r:embed="rId2"/>
          <a:stretch>
            <a:fillRect/>
          </a:stretch>
        </p:blipFill>
        <p:spPr>
          <a:xfrm>
            <a:off x="8339963" y="1257300"/>
            <a:ext cx="3852037" cy="5600700"/>
          </a:xfrm>
          <a:prstGeom prst="rect">
            <a:avLst/>
          </a:prstGeom>
        </p:spPr>
      </p:pic>
    </p:spTree>
    <p:extLst>
      <p:ext uri="{BB962C8B-B14F-4D97-AF65-F5344CB8AC3E}">
        <p14:creationId xmlns:p14="http://schemas.microsoft.com/office/powerpoint/2010/main" val="2476163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F0BF5A5-EDE6-CB0B-46E4-E05CA01150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8C5CD-65E6-4B3F-F347-4BB9713CD33D}"/>
              </a:ext>
            </a:extLst>
          </p:cNvPr>
          <p:cNvSpPr>
            <a:spLocks noGrp="1"/>
          </p:cNvSpPr>
          <p:nvPr>
            <p:ph idx="1"/>
          </p:nvPr>
        </p:nvSpPr>
        <p:spPr>
          <a:xfrm>
            <a:off x="1954306" y="242049"/>
            <a:ext cx="8296835" cy="1145881"/>
          </a:xfrm>
        </p:spPr>
        <p:txBody>
          <a:bodyPr anchor="ctr">
            <a:normAutofit/>
          </a:bodyPr>
          <a:lstStyle/>
          <a:p>
            <a:pPr marL="0" indent="0" algn="ctr">
              <a:lnSpc>
                <a:spcPct val="100000"/>
              </a:lnSpc>
              <a:spcAft>
                <a:spcPts val="1200"/>
              </a:spcAft>
              <a:buNone/>
            </a:pPr>
            <a:r>
              <a:rPr lang="en-US" sz="5400" b="1" dirty="0">
                <a:solidFill>
                  <a:schemeClr val="bg1"/>
                </a:solidFill>
                <a:latin typeface="Aptos" panose="020B0004020202020204" pitchFamily="34" charset="0"/>
              </a:rPr>
              <a:t>The Temptations of Jesus</a:t>
            </a:r>
          </a:p>
        </p:txBody>
      </p:sp>
      <p:sp>
        <p:nvSpPr>
          <p:cNvPr id="2" name="TextBox 1">
            <a:extLst>
              <a:ext uri="{FF2B5EF4-FFF2-40B4-BE49-F238E27FC236}">
                <a16:creationId xmlns:a16="http://schemas.microsoft.com/office/drawing/2014/main" id="{C65DDA65-51D5-25FF-BA5D-E237687376B8}"/>
              </a:ext>
            </a:extLst>
          </p:cNvPr>
          <p:cNvSpPr txBox="1"/>
          <p:nvPr/>
        </p:nvSpPr>
        <p:spPr>
          <a:xfrm>
            <a:off x="853231" y="1387930"/>
            <a:ext cx="7319219" cy="3785652"/>
          </a:xfrm>
          <a:prstGeom prst="rect">
            <a:avLst/>
          </a:prstGeom>
          <a:noFill/>
        </p:spPr>
        <p:txBody>
          <a:bodyPr wrap="square">
            <a:spAutoFit/>
          </a:bodyPr>
          <a:lstStyle/>
          <a:p>
            <a:r>
              <a:rPr lang="en-US" sz="2400" i="1" u="sng" dirty="0">
                <a:solidFill>
                  <a:schemeClr val="bg1"/>
                </a:solidFill>
                <a:latin typeface="Aptos" panose="020B0004020202020204" pitchFamily="34" charset="0"/>
              </a:rPr>
              <a:t>Verses 1-2</a:t>
            </a:r>
            <a:r>
              <a:rPr lang="en-US" sz="2400" i="1" dirty="0">
                <a:solidFill>
                  <a:schemeClr val="bg1"/>
                </a:solidFill>
                <a:latin typeface="Aptos" panose="020B0004020202020204" pitchFamily="34" charset="0"/>
              </a:rPr>
              <a:t>:</a:t>
            </a:r>
            <a:br>
              <a:rPr lang="en-US" sz="2400" i="1" dirty="0">
                <a:solidFill>
                  <a:schemeClr val="bg1"/>
                </a:solidFill>
                <a:latin typeface="Aptos" panose="020B0004020202020204" pitchFamily="34" charset="0"/>
              </a:rPr>
            </a:br>
            <a:r>
              <a:rPr lang="en-US" sz="2400" i="1" dirty="0">
                <a:solidFill>
                  <a:schemeClr val="bg1"/>
                </a:solidFill>
                <a:latin typeface="Aptos" panose="020B0004020202020204" pitchFamily="34" charset="0"/>
              </a:rPr>
              <a:t>Next, Jesus was taken into the wild by the Spirit for the Test. The Devil was ready to give it. Jesus prepared for the Test by fasting forty days and forty nights. That left him, of course, in a state of extreme hunger…</a:t>
            </a:r>
            <a:endParaRPr lang="en-NZ" sz="2400" i="1" dirty="0">
              <a:solidFill>
                <a:schemeClr val="bg1"/>
              </a:solidFill>
              <a:latin typeface="Aptos" panose="020B0004020202020204" pitchFamily="34" charset="0"/>
            </a:endParaRPr>
          </a:p>
          <a:p>
            <a:endParaRPr lang="en-US" sz="2400" dirty="0">
              <a:solidFill>
                <a:schemeClr val="bg1"/>
              </a:solidFill>
              <a:latin typeface="Aptos" panose="020B0004020202020204" pitchFamily="34" charset="0"/>
            </a:endParaRPr>
          </a:p>
          <a:p>
            <a:br>
              <a:rPr lang="en-US" sz="3200" dirty="0">
                <a:solidFill>
                  <a:schemeClr val="bg1"/>
                </a:solidFill>
                <a:latin typeface="Aptos" panose="020B0004020202020204" pitchFamily="34" charset="0"/>
              </a:rPr>
            </a:br>
            <a:br>
              <a:rPr lang="en-US" sz="3200" dirty="0">
                <a:solidFill>
                  <a:schemeClr val="bg1"/>
                </a:solidFill>
                <a:latin typeface="Aptos" panose="020B0004020202020204" pitchFamily="34" charset="0"/>
              </a:rPr>
            </a:br>
            <a:endParaRPr lang="en-NZ" sz="3200" dirty="0">
              <a:solidFill>
                <a:schemeClr val="bg1"/>
              </a:solidFill>
              <a:latin typeface="Aptos" panose="020B0004020202020204" pitchFamily="34" charset="0"/>
            </a:endParaRPr>
          </a:p>
        </p:txBody>
      </p:sp>
      <p:pic>
        <p:nvPicPr>
          <p:cNvPr id="4" name="Picture 3">
            <a:extLst>
              <a:ext uri="{FF2B5EF4-FFF2-40B4-BE49-F238E27FC236}">
                <a16:creationId xmlns:a16="http://schemas.microsoft.com/office/drawing/2014/main" id="{846825BD-5B66-1CB4-9F59-1A4110006C7A}"/>
              </a:ext>
            </a:extLst>
          </p:cNvPr>
          <p:cNvPicPr>
            <a:picLocks noChangeAspect="1"/>
          </p:cNvPicPr>
          <p:nvPr/>
        </p:nvPicPr>
        <p:blipFill>
          <a:blip r:embed="rId2">
            <a:alphaModFix amt="35000"/>
          </a:blip>
          <a:stretch>
            <a:fillRect/>
          </a:stretch>
        </p:blipFill>
        <p:spPr>
          <a:xfrm>
            <a:off x="8339963" y="1257300"/>
            <a:ext cx="3852037" cy="5600700"/>
          </a:xfrm>
          <a:prstGeom prst="rect">
            <a:avLst/>
          </a:prstGeom>
        </p:spPr>
      </p:pic>
    </p:spTree>
    <p:extLst>
      <p:ext uri="{BB962C8B-B14F-4D97-AF65-F5344CB8AC3E}">
        <p14:creationId xmlns:p14="http://schemas.microsoft.com/office/powerpoint/2010/main" val="1978365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12072D-2EDA-8610-78E3-9BC27A037C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4C8CBB-3FB0-221B-5497-AB46C895DDEC}"/>
              </a:ext>
            </a:extLst>
          </p:cNvPr>
          <p:cNvSpPr>
            <a:spLocks noGrp="1"/>
          </p:cNvSpPr>
          <p:nvPr>
            <p:ph idx="1"/>
          </p:nvPr>
        </p:nvSpPr>
        <p:spPr>
          <a:xfrm>
            <a:off x="1954306" y="242049"/>
            <a:ext cx="8296835" cy="1145881"/>
          </a:xfrm>
        </p:spPr>
        <p:txBody>
          <a:bodyPr anchor="ctr">
            <a:normAutofit/>
          </a:bodyPr>
          <a:lstStyle/>
          <a:p>
            <a:pPr marL="0" indent="0" algn="ctr">
              <a:lnSpc>
                <a:spcPct val="100000"/>
              </a:lnSpc>
              <a:spcAft>
                <a:spcPts val="1200"/>
              </a:spcAft>
              <a:buNone/>
            </a:pPr>
            <a:r>
              <a:rPr lang="en-US" sz="5400" b="1" dirty="0">
                <a:solidFill>
                  <a:schemeClr val="bg1"/>
                </a:solidFill>
                <a:latin typeface="Aptos" panose="020B0004020202020204" pitchFamily="34" charset="0"/>
              </a:rPr>
              <a:t>The First Temptation</a:t>
            </a:r>
          </a:p>
        </p:txBody>
      </p:sp>
      <p:sp>
        <p:nvSpPr>
          <p:cNvPr id="2" name="TextBox 1">
            <a:extLst>
              <a:ext uri="{FF2B5EF4-FFF2-40B4-BE49-F238E27FC236}">
                <a16:creationId xmlns:a16="http://schemas.microsoft.com/office/drawing/2014/main" id="{B8FC7263-ACB7-B214-CCF2-DE27A312FDC9}"/>
              </a:ext>
            </a:extLst>
          </p:cNvPr>
          <p:cNvSpPr txBox="1"/>
          <p:nvPr/>
        </p:nvSpPr>
        <p:spPr>
          <a:xfrm>
            <a:off x="804246" y="1322618"/>
            <a:ext cx="7319219" cy="5509200"/>
          </a:xfrm>
          <a:prstGeom prst="rect">
            <a:avLst/>
          </a:prstGeom>
          <a:noFill/>
        </p:spPr>
        <p:txBody>
          <a:bodyPr wrap="square">
            <a:spAutoFit/>
          </a:bodyPr>
          <a:lstStyle/>
          <a:p>
            <a:r>
              <a:rPr lang="en-US" sz="2400" i="1" u="sng" dirty="0">
                <a:solidFill>
                  <a:schemeClr val="bg1"/>
                </a:solidFill>
                <a:latin typeface="Aptos" panose="020B0004020202020204" pitchFamily="34" charset="0"/>
              </a:rPr>
              <a:t>Verses 3-4</a:t>
            </a:r>
            <a:r>
              <a:rPr lang="en-US" sz="2400" i="1" dirty="0">
                <a:solidFill>
                  <a:schemeClr val="bg1"/>
                </a:solidFill>
                <a:latin typeface="Aptos" panose="020B0004020202020204" pitchFamily="34" charset="0"/>
              </a:rPr>
              <a:t>:</a:t>
            </a:r>
            <a:br>
              <a:rPr lang="en-US" sz="2400" i="1" dirty="0">
                <a:solidFill>
                  <a:schemeClr val="bg1"/>
                </a:solidFill>
                <a:latin typeface="Aptos" panose="020B0004020202020204" pitchFamily="34" charset="0"/>
              </a:rPr>
            </a:br>
            <a:r>
              <a:rPr lang="en-US" sz="2400" i="1" dirty="0">
                <a:solidFill>
                  <a:schemeClr val="bg1"/>
                </a:solidFill>
                <a:latin typeface="Aptos" panose="020B0004020202020204" pitchFamily="34" charset="0"/>
              </a:rPr>
              <a:t>[That left Jesus, of course, in a state of extreme hunger,] </a:t>
            </a:r>
            <a:br>
              <a:rPr lang="en-US" sz="2400" i="1" dirty="0">
                <a:solidFill>
                  <a:schemeClr val="bg1"/>
                </a:solidFill>
                <a:latin typeface="Aptos" panose="020B0004020202020204" pitchFamily="34" charset="0"/>
              </a:rPr>
            </a:br>
            <a:r>
              <a:rPr lang="en-US" sz="2400" i="1" dirty="0">
                <a:solidFill>
                  <a:schemeClr val="bg1"/>
                </a:solidFill>
                <a:latin typeface="Aptos" panose="020B0004020202020204" pitchFamily="34" charset="0"/>
              </a:rPr>
              <a:t>which the Devil took advantage of in the first test: “Since you are God’s Son, speak the word that will turn these stones into loaves of bread.”</a:t>
            </a:r>
          </a:p>
          <a:p>
            <a:r>
              <a:rPr lang="en-US" sz="2400" i="1" dirty="0">
                <a:solidFill>
                  <a:schemeClr val="bg1"/>
                </a:solidFill>
                <a:latin typeface="Aptos" panose="020B0004020202020204" pitchFamily="34" charset="0"/>
              </a:rPr>
              <a:t>Jesus answered by quoting Deuteronomy: “It takes more than bread to stay alive. It takes a steady stream of words from God’s mouth.”</a:t>
            </a:r>
          </a:p>
          <a:p>
            <a:endParaRPr lang="en-NZ" sz="2400" dirty="0">
              <a:solidFill>
                <a:schemeClr val="bg1"/>
              </a:solidFill>
              <a:latin typeface="Aptos" panose="020B0004020202020204" pitchFamily="34" charset="0"/>
            </a:endParaRPr>
          </a:p>
          <a:p>
            <a:r>
              <a:rPr lang="en-US" sz="2400" i="1" dirty="0">
                <a:solidFill>
                  <a:schemeClr val="bg1"/>
                </a:solidFill>
                <a:latin typeface="Aptos" panose="020B0004020202020204" pitchFamily="34" charset="0"/>
              </a:rPr>
              <a:t> </a:t>
            </a:r>
            <a:endParaRPr lang="en-NZ" sz="2400" dirty="0">
              <a:solidFill>
                <a:schemeClr val="bg1"/>
              </a:solidFill>
              <a:latin typeface="Aptos" panose="020B0004020202020204" pitchFamily="34" charset="0"/>
            </a:endParaRPr>
          </a:p>
          <a:p>
            <a:endParaRPr lang="en-US" sz="2400" dirty="0">
              <a:solidFill>
                <a:schemeClr val="bg1"/>
              </a:solidFill>
              <a:latin typeface="Aptos" panose="020B0004020202020204" pitchFamily="34" charset="0"/>
            </a:endParaRPr>
          </a:p>
          <a:p>
            <a:br>
              <a:rPr lang="en-US" sz="3200" dirty="0">
                <a:solidFill>
                  <a:schemeClr val="bg1"/>
                </a:solidFill>
                <a:latin typeface="Aptos" panose="020B0004020202020204" pitchFamily="34" charset="0"/>
              </a:rPr>
            </a:br>
            <a:r>
              <a:rPr lang="en-US" sz="3200" b="1" dirty="0">
                <a:solidFill>
                  <a:srgbClr val="FFFF00"/>
                </a:solidFill>
                <a:latin typeface="Aptos" panose="020B0004020202020204" pitchFamily="34" charset="0"/>
              </a:rPr>
              <a:t>Turning Stones into Bread</a:t>
            </a:r>
            <a:endParaRPr lang="en-NZ" sz="3200" dirty="0">
              <a:solidFill>
                <a:schemeClr val="bg1"/>
              </a:solidFill>
              <a:latin typeface="Aptos" panose="020B0004020202020204" pitchFamily="34" charset="0"/>
            </a:endParaRPr>
          </a:p>
        </p:txBody>
      </p:sp>
      <p:pic>
        <p:nvPicPr>
          <p:cNvPr id="4" name="Picture 3">
            <a:extLst>
              <a:ext uri="{FF2B5EF4-FFF2-40B4-BE49-F238E27FC236}">
                <a16:creationId xmlns:a16="http://schemas.microsoft.com/office/drawing/2014/main" id="{A49D6283-A5EF-7978-8398-85F4D3E24974}"/>
              </a:ext>
            </a:extLst>
          </p:cNvPr>
          <p:cNvPicPr>
            <a:picLocks noChangeAspect="1"/>
          </p:cNvPicPr>
          <p:nvPr/>
        </p:nvPicPr>
        <p:blipFill>
          <a:blip r:embed="rId2">
            <a:alphaModFix amt="35000"/>
          </a:blip>
          <a:stretch>
            <a:fillRect/>
          </a:stretch>
        </p:blipFill>
        <p:spPr>
          <a:xfrm>
            <a:off x="8339963" y="1257300"/>
            <a:ext cx="3852037" cy="5600700"/>
          </a:xfrm>
          <a:prstGeom prst="rect">
            <a:avLst/>
          </a:prstGeom>
        </p:spPr>
      </p:pic>
    </p:spTree>
    <p:extLst>
      <p:ext uri="{BB962C8B-B14F-4D97-AF65-F5344CB8AC3E}">
        <p14:creationId xmlns:p14="http://schemas.microsoft.com/office/powerpoint/2010/main" val="1830913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F5A0C9D-CFEC-95A0-3A2F-8C39C7EC303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48BDA1-63D0-08C5-3671-6DA70E72613B}"/>
              </a:ext>
            </a:extLst>
          </p:cNvPr>
          <p:cNvSpPr>
            <a:spLocks noGrp="1"/>
          </p:cNvSpPr>
          <p:nvPr>
            <p:ph idx="1"/>
          </p:nvPr>
        </p:nvSpPr>
        <p:spPr>
          <a:xfrm>
            <a:off x="1954306" y="242049"/>
            <a:ext cx="8296835" cy="1145881"/>
          </a:xfrm>
        </p:spPr>
        <p:txBody>
          <a:bodyPr anchor="ctr">
            <a:normAutofit/>
          </a:bodyPr>
          <a:lstStyle/>
          <a:p>
            <a:pPr marL="0" indent="0" algn="ctr">
              <a:lnSpc>
                <a:spcPct val="100000"/>
              </a:lnSpc>
              <a:spcAft>
                <a:spcPts val="1200"/>
              </a:spcAft>
              <a:buNone/>
            </a:pPr>
            <a:r>
              <a:rPr lang="en-US" sz="5400" b="1" dirty="0">
                <a:solidFill>
                  <a:schemeClr val="bg1"/>
                </a:solidFill>
                <a:latin typeface="Aptos" panose="020B0004020202020204" pitchFamily="34" charset="0"/>
              </a:rPr>
              <a:t>The Second Temptation</a:t>
            </a:r>
          </a:p>
        </p:txBody>
      </p:sp>
      <p:sp>
        <p:nvSpPr>
          <p:cNvPr id="2" name="TextBox 1">
            <a:extLst>
              <a:ext uri="{FF2B5EF4-FFF2-40B4-BE49-F238E27FC236}">
                <a16:creationId xmlns:a16="http://schemas.microsoft.com/office/drawing/2014/main" id="{83A510C1-6CB1-57C4-0E34-FD0C34A8D4D3}"/>
              </a:ext>
            </a:extLst>
          </p:cNvPr>
          <p:cNvSpPr txBox="1"/>
          <p:nvPr/>
        </p:nvSpPr>
        <p:spPr>
          <a:xfrm>
            <a:off x="853231" y="1387930"/>
            <a:ext cx="7319219" cy="5386090"/>
          </a:xfrm>
          <a:prstGeom prst="rect">
            <a:avLst/>
          </a:prstGeom>
          <a:noFill/>
        </p:spPr>
        <p:txBody>
          <a:bodyPr wrap="square">
            <a:spAutoFit/>
          </a:bodyPr>
          <a:lstStyle/>
          <a:p>
            <a:r>
              <a:rPr lang="en-US" sz="2400" i="1" u="sng" dirty="0">
                <a:solidFill>
                  <a:schemeClr val="bg1"/>
                </a:solidFill>
                <a:latin typeface="Aptos" panose="020B0004020202020204" pitchFamily="34" charset="0"/>
              </a:rPr>
              <a:t>Verses 5-7</a:t>
            </a:r>
            <a:r>
              <a:rPr lang="en-US" sz="2400" i="1" dirty="0">
                <a:solidFill>
                  <a:schemeClr val="bg1"/>
                </a:solidFill>
                <a:latin typeface="Aptos" panose="020B0004020202020204" pitchFamily="34" charset="0"/>
              </a:rPr>
              <a:t>:</a:t>
            </a:r>
            <a:br>
              <a:rPr lang="en-US" sz="2400" i="1" dirty="0">
                <a:solidFill>
                  <a:schemeClr val="bg1"/>
                </a:solidFill>
                <a:latin typeface="Aptos" panose="020B0004020202020204" pitchFamily="34" charset="0"/>
              </a:rPr>
            </a:br>
            <a:r>
              <a:rPr lang="en-US" sz="2400" i="1" dirty="0">
                <a:solidFill>
                  <a:schemeClr val="bg1"/>
                </a:solidFill>
                <a:latin typeface="Aptos" panose="020B0004020202020204" pitchFamily="34" charset="0"/>
              </a:rPr>
              <a:t>For the second test the Devil took him to the Holy City. He sat him on top of the Temple and said, “Since you are God’s Son, jump.” The Devil goaded him by quoting Psalm 91: “He has placed you in the care of angels. They will catch you so that you won’t so much as stub your toe on a stone.”</a:t>
            </a:r>
          </a:p>
          <a:p>
            <a:r>
              <a:rPr lang="en-US" sz="2400" i="1" dirty="0">
                <a:solidFill>
                  <a:schemeClr val="bg1"/>
                </a:solidFill>
                <a:latin typeface="Aptos" panose="020B0004020202020204" pitchFamily="34" charset="0"/>
              </a:rPr>
              <a:t>Jesus countered with another citation from Deuteronomy: “Don’t you dare test the Lord your God.”</a:t>
            </a:r>
          </a:p>
          <a:p>
            <a:endParaRPr lang="en-NZ" sz="2400" dirty="0">
              <a:solidFill>
                <a:schemeClr val="bg1"/>
              </a:solidFill>
              <a:latin typeface="Aptos" panose="020B0004020202020204" pitchFamily="34" charset="0"/>
            </a:endParaRPr>
          </a:p>
          <a:p>
            <a:r>
              <a:rPr lang="en-US" sz="2400" i="1" dirty="0">
                <a:solidFill>
                  <a:schemeClr val="bg1"/>
                </a:solidFill>
                <a:latin typeface="Aptos" panose="020B0004020202020204" pitchFamily="34" charset="0"/>
              </a:rPr>
              <a:t> </a:t>
            </a:r>
          </a:p>
          <a:p>
            <a:endParaRPr lang="en-US" sz="2400" i="1" dirty="0">
              <a:solidFill>
                <a:schemeClr val="bg1"/>
              </a:solidFill>
              <a:latin typeface="Aptos" panose="020B0004020202020204" pitchFamily="34" charset="0"/>
            </a:endParaRPr>
          </a:p>
          <a:p>
            <a:endParaRPr lang="en-NZ" sz="2400" dirty="0">
              <a:solidFill>
                <a:schemeClr val="bg1"/>
              </a:solidFill>
              <a:latin typeface="Aptos" panose="020B0004020202020204" pitchFamily="34" charset="0"/>
            </a:endParaRPr>
          </a:p>
          <a:p>
            <a:r>
              <a:rPr lang="en-US" sz="3200" b="1" dirty="0">
                <a:solidFill>
                  <a:srgbClr val="FFFF00"/>
                </a:solidFill>
                <a:latin typeface="Aptos" panose="020B0004020202020204" pitchFamily="34" charset="0"/>
              </a:rPr>
              <a:t>Jump off the Temple</a:t>
            </a:r>
          </a:p>
        </p:txBody>
      </p:sp>
      <p:pic>
        <p:nvPicPr>
          <p:cNvPr id="4" name="Picture 3">
            <a:extLst>
              <a:ext uri="{FF2B5EF4-FFF2-40B4-BE49-F238E27FC236}">
                <a16:creationId xmlns:a16="http://schemas.microsoft.com/office/drawing/2014/main" id="{D14A1C08-44A1-24AC-CECF-79EA4A7C3BA7}"/>
              </a:ext>
            </a:extLst>
          </p:cNvPr>
          <p:cNvPicPr>
            <a:picLocks noChangeAspect="1"/>
          </p:cNvPicPr>
          <p:nvPr/>
        </p:nvPicPr>
        <p:blipFill>
          <a:blip r:embed="rId2">
            <a:alphaModFix amt="35000"/>
          </a:blip>
          <a:stretch>
            <a:fillRect/>
          </a:stretch>
        </p:blipFill>
        <p:spPr>
          <a:xfrm>
            <a:off x="8339963" y="1257300"/>
            <a:ext cx="3852037" cy="5600700"/>
          </a:xfrm>
          <a:prstGeom prst="rect">
            <a:avLst/>
          </a:prstGeom>
        </p:spPr>
      </p:pic>
    </p:spTree>
    <p:extLst>
      <p:ext uri="{BB962C8B-B14F-4D97-AF65-F5344CB8AC3E}">
        <p14:creationId xmlns:p14="http://schemas.microsoft.com/office/powerpoint/2010/main" val="3978892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F4E30DF-BDCE-2A26-D0A2-7154F3A2D9AD}"/>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866C89-069A-B650-B315-7F8A6CB276AC}"/>
              </a:ext>
            </a:extLst>
          </p:cNvPr>
          <p:cNvSpPr>
            <a:spLocks noGrp="1"/>
          </p:cNvSpPr>
          <p:nvPr>
            <p:ph idx="1"/>
          </p:nvPr>
        </p:nvSpPr>
        <p:spPr>
          <a:xfrm>
            <a:off x="1954306" y="242049"/>
            <a:ext cx="8296835" cy="1145881"/>
          </a:xfrm>
        </p:spPr>
        <p:txBody>
          <a:bodyPr anchor="ctr">
            <a:normAutofit/>
          </a:bodyPr>
          <a:lstStyle/>
          <a:p>
            <a:pPr marL="0" indent="0" algn="ctr">
              <a:lnSpc>
                <a:spcPct val="100000"/>
              </a:lnSpc>
              <a:spcAft>
                <a:spcPts val="1200"/>
              </a:spcAft>
              <a:buNone/>
            </a:pPr>
            <a:r>
              <a:rPr lang="en-US" sz="5400" b="1" dirty="0">
                <a:solidFill>
                  <a:schemeClr val="bg1"/>
                </a:solidFill>
                <a:latin typeface="Aptos" panose="020B0004020202020204" pitchFamily="34" charset="0"/>
              </a:rPr>
              <a:t>The Third Temptation</a:t>
            </a:r>
          </a:p>
        </p:txBody>
      </p:sp>
      <p:sp>
        <p:nvSpPr>
          <p:cNvPr id="2" name="TextBox 1">
            <a:extLst>
              <a:ext uri="{FF2B5EF4-FFF2-40B4-BE49-F238E27FC236}">
                <a16:creationId xmlns:a16="http://schemas.microsoft.com/office/drawing/2014/main" id="{546A306C-39E7-E1F2-08FD-A5389F975209}"/>
              </a:ext>
            </a:extLst>
          </p:cNvPr>
          <p:cNvSpPr txBox="1"/>
          <p:nvPr/>
        </p:nvSpPr>
        <p:spPr>
          <a:xfrm>
            <a:off x="853231" y="1387930"/>
            <a:ext cx="7319219" cy="5509200"/>
          </a:xfrm>
          <a:prstGeom prst="rect">
            <a:avLst/>
          </a:prstGeom>
          <a:noFill/>
        </p:spPr>
        <p:txBody>
          <a:bodyPr wrap="square">
            <a:spAutoFit/>
          </a:bodyPr>
          <a:lstStyle/>
          <a:p>
            <a:r>
              <a:rPr lang="en-US" sz="2400" i="1" u="sng" dirty="0">
                <a:solidFill>
                  <a:schemeClr val="bg1"/>
                </a:solidFill>
                <a:latin typeface="Aptos" panose="020B0004020202020204" pitchFamily="34" charset="0"/>
              </a:rPr>
              <a:t>Verses 8-10</a:t>
            </a:r>
            <a:r>
              <a:rPr lang="en-US" sz="2400" i="1" dirty="0">
                <a:solidFill>
                  <a:schemeClr val="bg1"/>
                </a:solidFill>
                <a:latin typeface="Aptos" panose="020B0004020202020204" pitchFamily="34" charset="0"/>
              </a:rPr>
              <a:t>:</a:t>
            </a:r>
            <a:br>
              <a:rPr lang="en-US" sz="2400" i="1" dirty="0">
                <a:solidFill>
                  <a:schemeClr val="bg1"/>
                </a:solidFill>
                <a:latin typeface="Aptos" panose="020B0004020202020204" pitchFamily="34" charset="0"/>
              </a:rPr>
            </a:br>
            <a:r>
              <a:rPr lang="en-US" sz="2400" i="1" dirty="0">
                <a:solidFill>
                  <a:schemeClr val="bg1"/>
                </a:solidFill>
                <a:latin typeface="Aptos" panose="020B0004020202020204" pitchFamily="34" charset="0"/>
              </a:rPr>
              <a:t>For the third test, the Devil took him to the peak of a huge mountain. He gestured expansively, pointing out all the earth’s kingdoms, how glorious they all were. Then he said, “They’re yours—lock, stock, and barrel. Just go down on your knees and worship me, and they’re yours.”</a:t>
            </a:r>
          </a:p>
          <a:p>
            <a:r>
              <a:rPr lang="en-US" sz="2400" i="1" dirty="0">
                <a:solidFill>
                  <a:schemeClr val="bg1"/>
                </a:solidFill>
                <a:latin typeface="Aptos" panose="020B0004020202020204" pitchFamily="34" charset="0"/>
              </a:rPr>
              <a:t>Jesus’ refusal was curt: “Beat it, Satan!” He backed his rebuke with a third quotation from Deuteronomy: “Worship the Lord your God, and only him. Serve him with absolute single-heartedness.”</a:t>
            </a:r>
          </a:p>
          <a:p>
            <a:r>
              <a:rPr lang="en-US" sz="2400" i="1" dirty="0">
                <a:solidFill>
                  <a:schemeClr val="bg1"/>
                </a:solidFill>
                <a:latin typeface="Aptos" panose="020B0004020202020204" pitchFamily="34" charset="0"/>
              </a:rPr>
              <a:t> </a:t>
            </a:r>
          </a:p>
          <a:p>
            <a:br>
              <a:rPr lang="en-NZ" sz="1600" dirty="0">
                <a:solidFill>
                  <a:schemeClr val="bg1"/>
                </a:solidFill>
                <a:latin typeface="Aptos" panose="020B0004020202020204" pitchFamily="34" charset="0"/>
              </a:rPr>
            </a:br>
            <a:endParaRPr lang="en-NZ" sz="1600" dirty="0">
              <a:solidFill>
                <a:schemeClr val="bg1"/>
              </a:solidFill>
              <a:latin typeface="Aptos" panose="020B0004020202020204" pitchFamily="34" charset="0"/>
            </a:endParaRPr>
          </a:p>
          <a:p>
            <a:r>
              <a:rPr lang="en-US" sz="3200" b="1" dirty="0">
                <a:solidFill>
                  <a:srgbClr val="FFFF00"/>
                </a:solidFill>
                <a:latin typeface="Aptos" panose="020B0004020202020204" pitchFamily="34" charset="0"/>
              </a:rPr>
              <a:t>Worship the Devil</a:t>
            </a:r>
            <a:endParaRPr lang="en-NZ" sz="3200" b="1" dirty="0">
              <a:solidFill>
                <a:srgbClr val="FFFF00"/>
              </a:solidFill>
              <a:latin typeface="Aptos" panose="020B0004020202020204" pitchFamily="34" charset="0"/>
            </a:endParaRPr>
          </a:p>
        </p:txBody>
      </p:sp>
      <p:pic>
        <p:nvPicPr>
          <p:cNvPr id="4" name="Picture 3">
            <a:extLst>
              <a:ext uri="{FF2B5EF4-FFF2-40B4-BE49-F238E27FC236}">
                <a16:creationId xmlns:a16="http://schemas.microsoft.com/office/drawing/2014/main" id="{427F15FB-6ABA-2A35-C792-6FD1CE42FAA7}"/>
              </a:ext>
            </a:extLst>
          </p:cNvPr>
          <p:cNvPicPr>
            <a:picLocks noChangeAspect="1"/>
          </p:cNvPicPr>
          <p:nvPr/>
        </p:nvPicPr>
        <p:blipFill>
          <a:blip r:embed="rId2">
            <a:alphaModFix amt="35000"/>
          </a:blip>
          <a:stretch>
            <a:fillRect/>
          </a:stretch>
        </p:blipFill>
        <p:spPr>
          <a:xfrm>
            <a:off x="8339963" y="1257300"/>
            <a:ext cx="3852037" cy="5600700"/>
          </a:xfrm>
          <a:prstGeom prst="rect">
            <a:avLst/>
          </a:prstGeom>
        </p:spPr>
      </p:pic>
    </p:spTree>
    <p:extLst>
      <p:ext uri="{BB962C8B-B14F-4D97-AF65-F5344CB8AC3E}">
        <p14:creationId xmlns:p14="http://schemas.microsoft.com/office/powerpoint/2010/main" val="138157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3557BAD-0E04-1386-17A7-18EF03FED68A}"/>
            </a:ext>
          </a:extLst>
        </p:cNvPr>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46AF500-8CAE-7D38-2B4D-38C2C6110FEB}"/>
              </a:ext>
            </a:extLst>
          </p:cNvPr>
          <p:cNvSpPr/>
          <p:nvPr/>
        </p:nvSpPr>
        <p:spPr>
          <a:xfrm>
            <a:off x="1763490" y="2147207"/>
            <a:ext cx="1665515" cy="498021"/>
          </a:xfrm>
          <a:prstGeom prst="round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Content Placeholder 2">
            <a:extLst>
              <a:ext uri="{FF2B5EF4-FFF2-40B4-BE49-F238E27FC236}">
                <a16:creationId xmlns:a16="http://schemas.microsoft.com/office/drawing/2014/main" id="{B76A54CF-FFD8-9E99-B6BD-C3FED9D3B25E}"/>
              </a:ext>
            </a:extLst>
          </p:cNvPr>
          <p:cNvSpPr>
            <a:spLocks noGrp="1"/>
          </p:cNvSpPr>
          <p:nvPr>
            <p:ph idx="1"/>
          </p:nvPr>
        </p:nvSpPr>
        <p:spPr>
          <a:xfrm>
            <a:off x="1954306" y="242049"/>
            <a:ext cx="8296835" cy="1145881"/>
          </a:xfrm>
        </p:spPr>
        <p:txBody>
          <a:bodyPr anchor="ctr">
            <a:normAutofit/>
          </a:bodyPr>
          <a:lstStyle/>
          <a:p>
            <a:pPr marL="0" indent="0" algn="ctr">
              <a:lnSpc>
                <a:spcPct val="100000"/>
              </a:lnSpc>
              <a:spcAft>
                <a:spcPts val="1200"/>
              </a:spcAft>
              <a:buNone/>
            </a:pPr>
            <a:r>
              <a:rPr lang="en-US" sz="5400" b="1" dirty="0">
                <a:solidFill>
                  <a:schemeClr val="bg1"/>
                </a:solidFill>
                <a:latin typeface="Aptos" panose="020B0004020202020204" pitchFamily="34" charset="0"/>
              </a:rPr>
              <a:t>The Temptations of Jesus</a:t>
            </a:r>
          </a:p>
        </p:txBody>
      </p:sp>
      <p:sp>
        <p:nvSpPr>
          <p:cNvPr id="4" name="TextBox 3">
            <a:extLst>
              <a:ext uri="{FF2B5EF4-FFF2-40B4-BE49-F238E27FC236}">
                <a16:creationId xmlns:a16="http://schemas.microsoft.com/office/drawing/2014/main" id="{8C35C470-4BBD-BE73-7195-321E96A101DC}"/>
              </a:ext>
            </a:extLst>
          </p:cNvPr>
          <p:cNvSpPr txBox="1"/>
          <p:nvPr/>
        </p:nvSpPr>
        <p:spPr>
          <a:xfrm>
            <a:off x="872776" y="1599193"/>
            <a:ext cx="8631092" cy="4524315"/>
          </a:xfrm>
          <a:prstGeom prst="rect">
            <a:avLst/>
          </a:prstGeom>
          <a:noFill/>
        </p:spPr>
        <p:txBody>
          <a:bodyPr wrap="square">
            <a:spAutoFit/>
          </a:bodyPr>
          <a:lstStyle/>
          <a:p>
            <a:r>
              <a:rPr lang="en-US" sz="3200" dirty="0">
                <a:solidFill>
                  <a:schemeClr val="bg1"/>
                </a:solidFill>
                <a:latin typeface="Aptos" panose="020B0004020202020204" pitchFamily="34" charset="0"/>
              </a:rPr>
              <a:t>- to turn stones into bread</a:t>
            </a:r>
            <a:br>
              <a:rPr lang="en-US" sz="3200" dirty="0">
                <a:solidFill>
                  <a:schemeClr val="bg1"/>
                </a:solidFill>
                <a:latin typeface="Aptos" panose="020B0004020202020204" pitchFamily="34" charset="0"/>
              </a:rPr>
            </a:br>
            <a:r>
              <a:rPr lang="en-US" sz="2800" dirty="0">
                <a:solidFill>
                  <a:schemeClr val="bg1"/>
                </a:solidFill>
                <a:latin typeface="Aptos" panose="020B0004020202020204" pitchFamily="34" charset="0"/>
              </a:rPr>
              <a:t>to be</a:t>
            </a:r>
            <a:r>
              <a:rPr lang="en-US" sz="2800" dirty="0">
                <a:solidFill>
                  <a:srgbClr val="FFFF00"/>
                </a:solidFill>
                <a:latin typeface="Aptos" panose="020B0004020202020204" pitchFamily="34" charset="0"/>
              </a:rPr>
              <a:t> </a:t>
            </a:r>
            <a:r>
              <a:rPr lang="en-US" sz="3200" b="1" dirty="0">
                <a:solidFill>
                  <a:srgbClr val="FFFF00"/>
                </a:solidFill>
                <a:latin typeface="Aptos" panose="020B0004020202020204" pitchFamily="34" charset="0"/>
              </a:rPr>
              <a:t>relevant</a:t>
            </a:r>
          </a:p>
          <a:p>
            <a:br>
              <a:rPr lang="en-US" sz="2400" dirty="0">
                <a:solidFill>
                  <a:schemeClr val="bg1"/>
                </a:solidFill>
                <a:latin typeface="Aptos" panose="020B0004020202020204" pitchFamily="34" charset="0"/>
              </a:rPr>
            </a:br>
            <a:br>
              <a:rPr lang="en-US" sz="2400" dirty="0">
                <a:solidFill>
                  <a:schemeClr val="bg1"/>
                </a:solidFill>
                <a:latin typeface="Aptos" panose="020B0004020202020204" pitchFamily="34" charset="0"/>
              </a:rPr>
            </a:br>
            <a:r>
              <a:rPr lang="en-US" sz="3200" dirty="0">
                <a:solidFill>
                  <a:schemeClr val="bg1"/>
                </a:solidFill>
                <a:latin typeface="Aptos" panose="020B0004020202020204" pitchFamily="34" charset="0"/>
              </a:rPr>
              <a:t>- to jump off the temple in the holy city </a:t>
            </a:r>
            <a:br>
              <a:rPr lang="en-US" sz="3200" dirty="0">
                <a:solidFill>
                  <a:schemeClr val="bg1"/>
                </a:solidFill>
                <a:latin typeface="Aptos" panose="020B0004020202020204" pitchFamily="34" charset="0"/>
              </a:rPr>
            </a:br>
            <a:r>
              <a:rPr lang="en-US" sz="2800" dirty="0">
                <a:solidFill>
                  <a:schemeClr val="bg1"/>
                </a:solidFill>
                <a:latin typeface="Aptos" panose="020B0004020202020204" pitchFamily="34" charset="0"/>
              </a:rPr>
              <a:t>to be </a:t>
            </a:r>
            <a:r>
              <a:rPr lang="en-US" sz="3200" b="1" dirty="0">
                <a:solidFill>
                  <a:srgbClr val="FFFF00"/>
                </a:solidFill>
                <a:latin typeface="Aptos" panose="020B0004020202020204" pitchFamily="34" charset="0"/>
              </a:rPr>
              <a:t>spectacular</a:t>
            </a:r>
          </a:p>
          <a:p>
            <a:br>
              <a:rPr lang="en-US" sz="2400" dirty="0">
                <a:solidFill>
                  <a:schemeClr val="bg1"/>
                </a:solidFill>
                <a:latin typeface="Aptos" panose="020B0004020202020204" pitchFamily="34" charset="0"/>
              </a:rPr>
            </a:br>
            <a:br>
              <a:rPr lang="en-US" sz="2400" dirty="0">
                <a:solidFill>
                  <a:schemeClr val="bg1"/>
                </a:solidFill>
                <a:latin typeface="Aptos" panose="020B0004020202020204" pitchFamily="34" charset="0"/>
              </a:rPr>
            </a:br>
            <a:r>
              <a:rPr lang="en-US" sz="3200" dirty="0">
                <a:solidFill>
                  <a:schemeClr val="bg1"/>
                </a:solidFill>
                <a:latin typeface="Aptos" panose="020B0004020202020204" pitchFamily="34" charset="0"/>
              </a:rPr>
              <a:t>- to worship the devil </a:t>
            </a:r>
            <a:br>
              <a:rPr lang="en-US" sz="3200" dirty="0">
                <a:solidFill>
                  <a:schemeClr val="bg1"/>
                </a:solidFill>
                <a:latin typeface="Aptos" panose="020B0004020202020204" pitchFamily="34" charset="0"/>
              </a:rPr>
            </a:br>
            <a:r>
              <a:rPr lang="en-US" sz="2800" dirty="0">
                <a:solidFill>
                  <a:schemeClr val="bg1"/>
                </a:solidFill>
                <a:latin typeface="Aptos" panose="020B0004020202020204" pitchFamily="34" charset="0"/>
              </a:rPr>
              <a:t>to be </a:t>
            </a:r>
            <a:r>
              <a:rPr lang="en-US" sz="3200" b="1" dirty="0">
                <a:solidFill>
                  <a:srgbClr val="FFFF00"/>
                </a:solidFill>
                <a:latin typeface="Aptos" panose="020B0004020202020204" pitchFamily="34" charset="0"/>
              </a:rPr>
              <a:t>powerful</a:t>
            </a:r>
            <a:endParaRPr lang="en-NZ" sz="3200" b="1" dirty="0">
              <a:solidFill>
                <a:srgbClr val="FFFF00"/>
              </a:solidFill>
              <a:latin typeface="Aptos" panose="020B0004020202020204" pitchFamily="34" charset="0"/>
            </a:endParaRPr>
          </a:p>
        </p:txBody>
      </p:sp>
      <p:pic>
        <p:nvPicPr>
          <p:cNvPr id="5" name="Picture 2" descr="In the Name of Jesus - Henri Nouwen">
            <a:extLst>
              <a:ext uri="{FF2B5EF4-FFF2-40B4-BE49-F238E27FC236}">
                <a16:creationId xmlns:a16="http://schemas.microsoft.com/office/drawing/2014/main" id="{493EDE83-6881-69E3-43C0-687C957D0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2021" y="3043626"/>
            <a:ext cx="2549979" cy="381437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5EF40271-A928-A74B-C77D-53E512910B66}"/>
              </a:ext>
            </a:extLst>
          </p:cNvPr>
          <p:cNvSpPr/>
          <p:nvPr/>
        </p:nvSpPr>
        <p:spPr>
          <a:xfrm>
            <a:off x="1771653" y="3857773"/>
            <a:ext cx="2326823" cy="498021"/>
          </a:xfrm>
          <a:prstGeom prst="round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Rounded Corners 6">
            <a:extLst>
              <a:ext uri="{FF2B5EF4-FFF2-40B4-BE49-F238E27FC236}">
                <a16:creationId xmlns:a16="http://schemas.microsoft.com/office/drawing/2014/main" id="{D36AE59B-4293-8C2C-71EF-5308F7E661D7}"/>
              </a:ext>
            </a:extLst>
          </p:cNvPr>
          <p:cNvSpPr/>
          <p:nvPr/>
        </p:nvSpPr>
        <p:spPr>
          <a:xfrm>
            <a:off x="1771652" y="5576503"/>
            <a:ext cx="1809752" cy="498021"/>
          </a:xfrm>
          <a:prstGeom prst="roundRect">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240300433"/>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22040</TotalTime>
  <Words>1075</Words>
  <Application>Microsoft Office PowerPoint</Application>
  <PresentationFormat>Widescreen</PresentationFormat>
  <Paragraphs>92</Paragraphs>
  <Slides>22</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Calibri Light</vt:lpstr>
      <vt:lpstr>Roboto</vt:lpstr>
      <vt:lpstr>Office 2013 - 2022 Theme</vt:lpstr>
      <vt:lpstr>The Temptations of Jesus </vt:lpstr>
      <vt:lpstr>The Temptations of Jesus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vt:lpstr>
      <vt:lpstr>Application</vt:lpstr>
      <vt:lpstr>Application</vt:lpstr>
      <vt:lpstr>Applications Summary</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Buchanan</dc:creator>
  <cp:lastModifiedBy>John Buchanan</cp:lastModifiedBy>
  <cp:revision>97</cp:revision>
  <cp:lastPrinted>2025-09-08T21:39:41Z</cp:lastPrinted>
  <dcterms:created xsi:type="dcterms:W3CDTF">2022-11-25T02:43:53Z</dcterms:created>
  <dcterms:modified xsi:type="dcterms:W3CDTF">2025-09-17T23:16:02Z</dcterms:modified>
</cp:coreProperties>
</file>