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M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9258A4-75C8-4172-A2B4-4701049D86A1}" v="105" dt="2025-08-16T03:11:15.2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23"/>
    <p:restoredTop sz="94633"/>
  </p:normalViewPr>
  <p:slideViewPr>
    <p:cSldViewPr snapToGrid="0">
      <p:cViewPr varScale="1">
        <p:scale>
          <a:sx n="59" d="100"/>
          <a:sy n="59" d="100"/>
        </p:scale>
        <p:origin x="12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ald Din" userId="44bf8411d039e6e1" providerId="LiveId" clId="{8A9258A4-75C8-4172-A2B4-4701049D86A1}"/>
    <pc:docChg chg="undo custSel addSld delSld modSld sldOrd">
      <pc:chgData name="Ronald Din" userId="44bf8411d039e6e1" providerId="LiveId" clId="{8A9258A4-75C8-4172-A2B4-4701049D86A1}" dt="2025-08-16T03:12:43.931" v="449" actId="1036"/>
      <pc:docMkLst>
        <pc:docMk/>
      </pc:docMkLst>
      <pc:sldChg chg="modSp mod">
        <pc:chgData name="Ronald Din" userId="44bf8411d039e6e1" providerId="LiveId" clId="{8A9258A4-75C8-4172-A2B4-4701049D86A1}" dt="2025-08-16T03:12:43.931" v="449" actId="1036"/>
        <pc:sldMkLst>
          <pc:docMk/>
          <pc:sldMk cId="778590277" sldId="256"/>
        </pc:sldMkLst>
        <pc:spChg chg="mod">
          <ac:chgData name="Ronald Din" userId="44bf8411d039e6e1" providerId="LiveId" clId="{8A9258A4-75C8-4172-A2B4-4701049D86A1}" dt="2025-08-16T03:12:36.526" v="427" actId="1035"/>
          <ac:spMkLst>
            <pc:docMk/>
            <pc:sldMk cId="778590277" sldId="256"/>
            <ac:spMk id="2" creationId="{A60F5999-B3B9-8133-CB9C-C2A8926615D8}"/>
          </ac:spMkLst>
        </pc:spChg>
        <pc:spChg chg="mod">
          <ac:chgData name="Ronald Din" userId="44bf8411d039e6e1" providerId="LiveId" clId="{8A9258A4-75C8-4172-A2B4-4701049D86A1}" dt="2025-08-16T03:12:43.931" v="449" actId="1036"/>
          <ac:spMkLst>
            <pc:docMk/>
            <pc:sldMk cId="778590277" sldId="256"/>
            <ac:spMk id="3" creationId="{031AA400-FAC8-A6C4-2885-1407C1403D94}"/>
          </ac:spMkLst>
        </pc:spChg>
      </pc:sldChg>
      <pc:sldChg chg="modSp mod ord">
        <pc:chgData name="Ronald Din" userId="44bf8411d039e6e1" providerId="LiveId" clId="{8A9258A4-75C8-4172-A2B4-4701049D86A1}" dt="2025-08-16T02:58:08.119" v="308" actId="122"/>
        <pc:sldMkLst>
          <pc:docMk/>
          <pc:sldMk cId="2244345128" sldId="257"/>
        </pc:sldMkLst>
        <pc:spChg chg="mod">
          <ac:chgData name="Ronald Din" userId="44bf8411d039e6e1" providerId="LiveId" clId="{8A9258A4-75C8-4172-A2B4-4701049D86A1}" dt="2025-08-16T02:58:08.119" v="308" actId="122"/>
          <ac:spMkLst>
            <pc:docMk/>
            <pc:sldMk cId="2244345128" sldId="257"/>
            <ac:spMk id="3" creationId="{6733D7EE-418E-CCEE-6474-414857A2FAAE}"/>
          </ac:spMkLst>
        </pc:spChg>
      </pc:sldChg>
      <pc:sldChg chg="ord modTransition modAnim">
        <pc:chgData name="Ronald Din" userId="44bf8411d039e6e1" providerId="LiveId" clId="{8A9258A4-75C8-4172-A2B4-4701049D86A1}" dt="2025-08-16T02:59:13.054" v="310"/>
        <pc:sldMkLst>
          <pc:docMk/>
          <pc:sldMk cId="363180422" sldId="258"/>
        </pc:sldMkLst>
      </pc:sldChg>
      <pc:sldChg chg="modSp modAnim">
        <pc:chgData name="Ronald Din" userId="44bf8411d039e6e1" providerId="LiveId" clId="{8A9258A4-75C8-4172-A2B4-4701049D86A1}" dt="2025-08-15T09:41:46.685" v="80" actId="20577"/>
        <pc:sldMkLst>
          <pc:docMk/>
          <pc:sldMk cId="3632316091" sldId="260"/>
        </pc:sldMkLst>
        <pc:spChg chg="mod">
          <ac:chgData name="Ronald Din" userId="44bf8411d039e6e1" providerId="LiveId" clId="{8A9258A4-75C8-4172-A2B4-4701049D86A1}" dt="2025-08-15T09:41:46.685" v="80" actId="20577"/>
          <ac:spMkLst>
            <pc:docMk/>
            <pc:sldMk cId="3632316091" sldId="260"/>
            <ac:spMk id="3" creationId="{70AA7416-ABD5-0807-4700-0A8077880142}"/>
          </ac:spMkLst>
        </pc:spChg>
      </pc:sldChg>
      <pc:sldChg chg="addSp delSp modSp new mod setBg">
        <pc:chgData name="Ronald Din" userId="44bf8411d039e6e1" providerId="LiveId" clId="{8A9258A4-75C8-4172-A2B4-4701049D86A1}" dt="2025-08-16T02:53:50.811" v="200" actId="14100"/>
        <pc:sldMkLst>
          <pc:docMk/>
          <pc:sldMk cId="3170755705" sldId="263"/>
        </pc:sldMkLst>
        <pc:spChg chg="mod">
          <ac:chgData name="Ronald Din" userId="44bf8411d039e6e1" providerId="LiveId" clId="{8A9258A4-75C8-4172-A2B4-4701049D86A1}" dt="2025-08-16T02:47:10.884" v="147" actId="26606"/>
          <ac:spMkLst>
            <pc:docMk/>
            <pc:sldMk cId="3170755705" sldId="263"/>
            <ac:spMk id="2" creationId="{66A6BAE5-2829-D8AC-62C6-D8FFD3990543}"/>
          </ac:spMkLst>
        </pc:spChg>
        <pc:spChg chg="add del mod">
          <ac:chgData name="Ronald Din" userId="44bf8411d039e6e1" providerId="LiveId" clId="{8A9258A4-75C8-4172-A2B4-4701049D86A1}" dt="2025-08-16T02:47:30.800" v="148" actId="931"/>
          <ac:spMkLst>
            <pc:docMk/>
            <pc:sldMk cId="3170755705" sldId="263"/>
            <ac:spMk id="3" creationId="{7ABB0CE3-E1F5-D056-809F-638F3E31641A}"/>
          </ac:spMkLst>
        </pc:spChg>
        <pc:spChg chg="add">
          <ac:chgData name="Ronald Din" userId="44bf8411d039e6e1" providerId="LiveId" clId="{8A9258A4-75C8-4172-A2B4-4701049D86A1}" dt="2025-08-16T02:47:10.884" v="147" actId="26606"/>
          <ac:spMkLst>
            <pc:docMk/>
            <pc:sldMk cId="3170755705" sldId="263"/>
            <ac:spMk id="8" creationId="{09588DA8-065E-4F6F-8EFD-43104AB2E0CF}"/>
          </ac:spMkLst>
        </pc:spChg>
        <pc:spChg chg="add">
          <ac:chgData name="Ronald Din" userId="44bf8411d039e6e1" providerId="LiveId" clId="{8A9258A4-75C8-4172-A2B4-4701049D86A1}" dt="2025-08-16T02:47:10.884" v="147" actId="26606"/>
          <ac:spMkLst>
            <pc:docMk/>
            <pc:sldMk cId="3170755705" sldId="263"/>
            <ac:spMk id="10" creationId="{C4285719-470E-454C-AF62-8323075F1F5B}"/>
          </ac:spMkLst>
        </pc:spChg>
        <pc:spChg chg="add">
          <ac:chgData name="Ronald Din" userId="44bf8411d039e6e1" providerId="LiveId" clId="{8A9258A4-75C8-4172-A2B4-4701049D86A1}" dt="2025-08-16T02:47:10.884" v="147" actId="26606"/>
          <ac:spMkLst>
            <pc:docMk/>
            <pc:sldMk cId="3170755705" sldId="263"/>
            <ac:spMk id="12" creationId="{CD9FE4EF-C4D8-49A0-B2FF-81D8DB7D8A24}"/>
          </ac:spMkLst>
        </pc:spChg>
        <pc:spChg chg="add">
          <ac:chgData name="Ronald Din" userId="44bf8411d039e6e1" providerId="LiveId" clId="{8A9258A4-75C8-4172-A2B4-4701049D86A1}" dt="2025-08-16T02:47:10.884" v="147" actId="26606"/>
          <ac:spMkLst>
            <pc:docMk/>
            <pc:sldMk cId="3170755705" sldId="263"/>
            <ac:spMk id="14" creationId="{4300840D-0A0B-4512-BACA-B439D5B9C57C}"/>
          </ac:spMkLst>
        </pc:spChg>
        <pc:spChg chg="add">
          <ac:chgData name="Ronald Din" userId="44bf8411d039e6e1" providerId="LiveId" clId="{8A9258A4-75C8-4172-A2B4-4701049D86A1}" dt="2025-08-16T02:47:10.884" v="147" actId="26606"/>
          <ac:spMkLst>
            <pc:docMk/>
            <pc:sldMk cId="3170755705" sldId="263"/>
            <ac:spMk id="16" creationId="{D2B78728-A580-49A7-84F9-6EF6F583ADE0}"/>
          </ac:spMkLst>
        </pc:spChg>
        <pc:spChg chg="add">
          <ac:chgData name="Ronald Din" userId="44bf8411d039e6e1" providerId="LiveId" clId="{8A9258A4-75C8-4172-A2B4-4701049D86A1}" dt="2025-08-16T02:47:10.884" v="147" actId="26606"/>
          <ac:spMkLst>
            <pc:docMk/>
            <pc:sldMk cId="3170755705" sldId="263"/>
            <ac:spMk id="18" creationId="{38FAA1A1-D861-433F-88FA-1E9D6FD31D11}"/>
          </ac:spMkLst>
        </pc:spChg>
        <pc:spChg chg="add">
          <ac:chgData name="Ronald Din" userId="44bf8411d039e6e1" providerId="LiveId" clId="{8A9258A4-75C8-4172-A2B4-4701049D86A1}" dt="2025-08-16T02:47:10.884" v="147" actId="26606"/>
          <ac:spMkLst>
            <pc:docMk/>
            <pc:sldMk cId="3170755705" sldId="263"/>
            <ac:spMk id="20" creationId="{8D71EDA1-87BF-4D5D-AB79-F346FD19278A}"/>
          </ac:spMkLst>
        </pc:spChg>
        <pc:picChg chg="add mod">
          <ac:chgData name="Ronald Din" userId="44bf8411d039e6e1" providerId="LiveId" clId="{8A9258A4-75C8-4172-A2B4-4701049D86A1}" dt="2025-08-16T02:46:58.733" v="146" actId="931"/>
          <ac:picMkLst>
            <pc:docMk/>
            <pc:sldMk cId="3170755705" sldId="263"/>
            <ac:picMk id="5" creationId="{2335EC0E-B8C0-D514-EA98-094867A07927}"/>
          </ac:picMkLst>
        </pc:picChg>
        <pc:picChg chg="add mod">
          <ac:chgData name="Ronald Din" userId="44bf8411d039e6e1" providerId="LiveId" clId="{8A9258A4-75C8-4172-A2B4-4701049D86A1}" dt="2025-08-15T21:40:29.892" v="98" actId="931"/>
          <ac:picMkLst>
            <pc:docMk/>
            <pc:sldMk cId="3170755705" sldId="263"/>
            <ac:picMk id="5" creationId="{AF6E00AC-5D0F-900B-A5DB-F78528820798}"/>
          </ac:picMkLst>
        </pc:picChg>
        <pc:picChg chg="add mod">
          <ac:chgData name="Ronald Din" userId="44bf8411d039e6e1" providerId="LiveId" clId="{8A9258A4-75C8-4172-A2B4-4701049D86A1}" dt="2025-08-16T02:46:58.733" v="146" actId="931"/>
          <ac:picMkLst>
            <pc:docMk/>
            <pc:sldMk cId="3170755705" sldId="263"/>
            <ac:picMk id="7" creationId="{9E98685A-59E0-6A91-14C7-AFEA0872B6BE}"/>
          </ac:picMkLst>
        </pc:picChg>
        <pc:picChg chg="add mod">
          <ac:chgData name="Ronald Din" userId="44bf8411d039e6e1" providerId="LiveId" clId="{8A9258A4-75C8-4172-A2B4-4701049D86A1}" dt="2025-08-15T21:40:29.892" v="98" actId="931"/>
          <ac:picMkLst>
            <pc:docMk/>
            <pc:sldMk cId="3170755705" sldId="263"/>
            <ac:picMk id="7" creationId="{FFBAD90F-D2A3-6882-FB4E-C3CB394D6EAA}"/>
          </ac:picMkLst>
        </pc:picChg>
        <pc:picChg chg="add mod">
          <ac:chgData name="Ronald Din" userId="44bf8411d039e6e1" providerId="LiveId" clId="{8A9258A4-75C8-4172-A2B4-4701049D86A1}" dt="2025-08-15T21:40:29.892" v="98" actId="931"/>
          <ac:picMkLst>
            <pc:docMk/>
            <pc:sldMk cId="3170755705" sldId="263"/>
            <ac:picMk id="9" creationId="{B021114D-3583-2CA7-6636-C0EF278AACB5}"/>
          </ac:picMkLst>
        </pc:picChg>
        <pc:picChg chg="add mod">
          <ac:chgData name="Ronald Din" userId="44bf8411d039e6e1" providerId="LiveId" clId="{8A9258A4-75C8-4172-A2B4-4701049D86A1}" dt="2025-08-16T02:53:50.811" v="200" actId="14100"/>
          <ac:picMkLst>
            <pc:docMk/>
            <pc:sldMk cId="3170755705" sldId="263"/>
            <ac:picMk id="11" creationId="{1F2387BF-6A8B-EB71-357B-5D9897A7BCFB}"/>
          </ac:picMkLst>
        </pc:picChg>
        <pc:picChg chg="add mod">
          <ac:chgData name="Ronald Din" userId="44bf8411d039e6e1" providerId="LiveId" clId="{8A9258A4-75C8-4172-A2B4-4701049D86A1}" dt="2025-08-15T21:40:29.892" v="98" actId="931"/>
          <ac:picMkLst>
            <pc:docMk/>
            <pc:sldMk cId="3170755705" sldId="263"/>
            <ac:picMk id="11" creationId="{F6B1354F-C737-760B-BD31-0C62D9E12D4D}"/>
          </ac:picMkLst>
        </pc:picChg>
        <pc:picChg chg="add mod">
          <ac:chgData name="Ronald Din" userId="44bf8411d039e6e1" providerId="LiveId" clId="{8A9258A4-75C8-4172-A2B4-4701049D86A1}" dt="2025-08-15T21:40:29.892" v="98" actId="931"/>
          <ac:picMkLst>
            <pc:docMk/>
            <pc:sldMk cId="3170755705" sldId="263"/>
            <ac:picMk id="13" creationId="{A5F2ED98-476A-031C-E1ED-8AAC61A09BD5}"/>
          </ac:picMkLst>
        </pc:picChg>
        <pc:picChg chg="add mod">
          <ac:chgData name="Ronald Din" userId="44bf8411d039e6e1" providerId="LiveId" clId="{8A9258A4-75C8-4172-A2B4-4701049D86A1}" dt="2025-08-15T21:40:29.892" v="98" actId="931"/>
          <ac:picMkLst>
            <pc:docMk/>
            <pc:sldMk cId="3170755705" sldId="263"/>
            <ac:picMk id="15" creationId="{72F49E8D-B87D-DD2E-DD21-ED7C5702C885}"/>
          </ac:picMkLst>
        </pc:picChg>
        <pc:picChg chg="add mod">
          <ac:chgData name="Ronald Din" userId="44bf8411d039e6e1" providerId="LiveId" clId="{8A9258A4-75C8-4172-A2B4-4701049D86A1}" dt="2025-08-15T21:40:29.892" v="98" actId="931"/>
          <ac:picMkLst>
            <pc:docMk/>
            <pc:sldMk cId="3170755705" sldId="263"/>
            <ac:picMk id="17" creationId="{A6AFEADF-F80B-4FEC-0204-AA81163E4DB7}"/>
          </ac:picMkLst>
        </pc:picChg>
        <pc:picChg chg="add mod">
          <ac:chgData name="Ronald Din" userId="44bf8411d039e6e1" providerId="LiveId" clId="{8A9258A4-75C8-4172-A2B4-4701049D86A1}" dt="2025-08-15T21:41:08.916" v="105" actId="931"/>
          <ac:picMkLst>
            <pc:docMk/>
            <pc:sldMk cId="3170755705" sldId="263"/>
            <ac:picMk id="19" creationId="{57D2E535-9657-722C-25AA-AD1491A3D5A9}"/>
          </ac:picMkLst>
        </pc:picChg>
        <pc:picChg chg="add mod">
          <ac:chgData name="Ronald Din" userId="44bf8411d039e6e1" providerId="LiveId" clId="{8A9258A4-75C8-4172-A2B4-4701049D86A1}" dt="2025-08-15T21:41:08.916" v="105" actId="931"/>
          <ac:picMkLst>
            <pc:docMk/>
            <pc:sldMk cId="3170755705" sldId="263"/>
            <ac:picMk id="21" creationId="{139FB497-52CE-069A-01A9-5EE61321900E}"/>
          </ac:picMkLst>
        </pc:picChg>
        <pc:picChg chg="add mod">
          <ac:chgData name="Ronald Din" userId="44bf8411d039e6e1" providerId="LiveId" clId="{8A9258A4-75C8-4172-A2B4-4701049D86A1}" dt="2025-08-15T21:41:59.969" v="112" actId="931"/>
          <ac:picMkLst>
            <pc:docMk/>
            <pc:sldMk cId="3170755705" sldId="263"/>
            <ac:picMk id="23" creationId="{B9032A54-BD48-4CF7-30A1-7FE475959C8C}"/>
          </ac:picMkLst>
        </pc:picChg>
        <pc:picChg chg="add mod">
          <ac:chgData name="Ronald Din" userId="44bf8411d039e6e1" providerId="LiveId" clId="{8A9258A4-75C8-4172-A2B4-4701049D86A1}" dt="2025-08-15T21:42:37.861" v="127" actId="931"/>
          <ac:picMkLst>
            <pc:docMk/>
            <pc:sldMk cId="3170755705" sldId="263"/>
            <ac:picMk id="25" creationId="{B793284C-EC48-BDEA-4C34-B3AF7D930F81}"/>
          </ac:picMkLst>
        </pc:picChg>
        <pc:picChg chg="add mod">
          <ac:chgData name="Ronald Din" userId="44bf8411d039e6e1" providerId="LiveId" clId="{8A9258A4-75C8-4172-A2B4-4701049D86A1}" dt="2025-08-15T21:42:37.861" v="127" actId="931"/>
          <ac:picMkLst>
            <pc:docMk/>
            <pc:sldMk cId="3170755705" sldId="263"/>
            <ac:picMk id="27" creationId="{C7644FEA-0E99-7DDC-C7FD-C7BB36D83ECF}"/>
          </ac:picMkLst>
        </pc:picChg>
      </pc:sldChg>
      <pc:sldChg chg="modSp add mod">
        <pc:chgData name="Ronald Din" userId="44bf8411d039e6e1" providerId="LiveId" clId="{8A9258A4-75C8-4172-A2B4-4701049D86A1}" dt="2025-08-16T02:54:14.495" v="264" actId="1036"/>
        <pc:sldMkLst>
          <pc:docMk/>
          <pc:sldMk cId="3178846972" sldId="264"/>
        </pc:sldMkLst>
        <pc:picChg chg="mod">
          <ac:chgData name="Ronald Din" userId="44bf8411d039e6e1" providerId="LiveId" clId="{8A9258A4-75C8-4172-A2B4-4701049D86A1}" dt="2025-08-16T02:54:14.495" v="264" actId="1036"/>
          <ac:picMkLst>
            <pc:docMk/>
            <pc:sldMk cId="3178846972" sldId="264"/>
            <ac:picMk id="11" creationId="{8015AEED-C50C-9D9C-9D9A-E964123662CA}"/>
          </ac:picMkLst>
        </pc:picChg>
      </pc:sldChg>
      <pc:sldChg chg="modSp add mod">
        <pc:chgData name="Ronald Din" userId="44bf8411d039e6e1" providerId="LiveId" clId="{8A9258A4-75C8-4172-A2B4-4701049D86A1}" dt="2025-08-16T02:54:34.995" v="280" actId="14100"/>
        <pc:sldMkLst>
          <pc:docMk/>
          <pc:sldMk cId="1804323819" sldId="265"/>
        </pc:sldMkLst>
        <pc:picChg chg="mod">
          <ac:chgData name="Ronald Din" userId="44bf8411d039e6e1" providerId="LiveId" clId="{8A9258A4-75C8-4172-A2B4-4701049D86A1}" dt="2025-08-16T02:54:34.995" v="280" actId="14100"/>
          <ac:picMkLst>
            <pc:docMk/>
            <pc:sldMk cId="1804323819" sldId="265"/>
            <ac:picMk id="11" creationId="{828F5871-F257-11D7-EE76-EF59B9B261E9}"/>
          </ac:picMkLst>
        </pc:picChg>
      </pc:sldChg>
      <pc:sldChg chg="modSp add mod">
        <pc:chgData name="Ronald Din" userId="44bf8411d039e6e1" providerId="LiveId" clId="{8A9258A4-75C8-4172-A2B4-4701049D86A1}" dt="2025-08-16T02:54:46.080" v="281" actId="14100"/>
        <pc:sldMkLst>
          <pc:docMk/>
          <pc:sldMk cId="2931747780" sldId="266"/>
        </pc:sldMkLst>
        <pc:picChg chg="mod">
          <ac:chgData name="Ronald Din" userId="44bf8411d039e6e1" providerId="LiveId" clId="{8A9258A4-75C8-4172-A2B4-4701049D86A1}" dt="2025-08-16T02:54:46.080" v="281" actId="14100"/>
          <ac:picMkLst>
            <pc:docMk/>
            <pc:sldMk cId="2931747780" sldId="266"/>
            <ac:picMk id="11" creationId="{B1D32AB1-7CFD-0E86-7425-7E7D4856CABA}"/>
          </ac:picMkLst>
        </pc:picChg>
      </pc:sldChg>
      <pc:sldChg chg="modSp add mod">
        <pc:chgData name="Ronald Din" userId="44bf8411d039e6e1" providerId="LiveId" clId="{8A9258A4-75C8-4172-A2B4-4701049D86A1}" dt="2025-08-16T02:51:23.777" v="165" actId="14100"/>
        <pc:sldMkLst>
          <pc:docMk/>
          <pc:sldMk cId="1426134415" sldId="267"/>
        </pc:sldMkLst>
        <pc:picChg chg="mod">
          <ac:chgData name="Ronald Din" userId="44bf8411d039e6e1" providerId="LiveId" clId="{8A9258A4-75C8-4172-A2B4-4701049D86A1}" dt="2025-08-16T02:51:23.777" v="165" actId="14100"/>
          <ac:picMkLst>
            <pc:docMk/>
            <pc:sldMk cId="1426134415" sldId="267"/>
            <ac:picMk id="11" creationId="{C0129F18-0150-5165-E8E6-BD13A49CFB15}"/>
          </ac:picMkLst>
        </pc:picChg>
      </pc:sldChg>
      <pc:sldChg chg="modSp add mod">
        <pc:chgData name="Ronald Din" userId="44bf8411d039e6e1" providerId="LiveId" clId="{8A9258A4-75C8-4172-A2B4-4701049D86A1}" dt="2025-08-16T02:52:09.022" v="194" actId="1036"/>
        <pc:sldMkLst>
          <pc:docMk/>
          <pc:sldMk cId="3516363441" sldId="268"/>
        </pc:sldMkLst>
        <pc:picChg chg="mod">
          <ac:chgData name="Ronald Din" userId="44bf8411d039e6e1" providerId="LiveId" clId="{8A9258A4-75C8-4172-A2B4-4701049D86A1}" dt="2025-08-16T02:52:09.022" v="194" actId="1036"/>
          <ac:picMkLst>
            <pc:docMk/>
            <pc:sldMk cId="3516363441" sldId="268"/>
            <ac:picMk id="11" creationId="{C85C584F-8CE2-5E03-85CC-FD0ECC56C650}"/>
          </ac:picMkLst>
        </pc:picChg>
      </pc:sldChg>
      <pc:sldChg chg="modSp add">
        <pc:chgData name="Ronald Din" userId="44bf8411d039e6e1" providerId="LiveId" clId="{8A9258A4-75C8-4172-A2B4-4701049D86A1}" dt="2025-08-16T02:52:58.595" v="196" actId="14826"/>
        <pc:sldMkLst>
          <pc:docMk/>
          <pc:sldMk cId="2444156635" sldId="269"/>
        </pc:sldMkLst>
        <pc:picChg chg="mod">
          <ac:chgData name="Ronald Din" userId="44bf8411d039e6e1" providerId="LiveId" clId="{8A9258A4-75C8-4172-A2B4-4701049D86A1}" dt="2025-08-16T02:52:58.595" v="196" actId="14826"/>
          <ac:picMkLst>
            <pc:docMk/>
            <pc:sldMk cId="2444156635" sldId="269"/>
            <ac:picMk id="11" creationId="{C0AB3EBE-9979-721F-FA06-567481E76D36}"/>
          </ac:picMkLst>
        </pc:picChg>
      </pc:sldChg>
      <pc:sldChg chg="addSp delSp modSp new del mod setBg">
        <pc:chgData name="Ronald Din" userId="44bf8411d039e6e1" providerId="LiveId" clId="{8A9258A4-75C8-4172-A2B4-4701049D86A1}" dt="2025-08-16T03:03:54.426" v="330" actId="2696"/>
        <pc:sldMkLst>
          <pc:docMk/>
          <pc:sldMk cId="415153877" sldId="270"/>
        </pc:sldMkLst>
        <pc:spChg chg="mod">
          <ac:chgData name="Ronald Din" userId="44bf8411d039e6e1" providerId="LiveId" clId="{8A9258A4-75C8-4172-A2B4-4701049D86A1}" dt="2025-08-16T03:03:18.382" v="329" actId="26606"/>
          <ac:spMkLst>
            <pc:docMk/>
            <pc:sldMk cId="415153877" sldId="270"/>
            <ac:spMk id="2" creationId="{92AE6112-B44E-F5FF-4608-ADF83F78C6AC}"/>
          </ac:spMkLst>
        </pc:spChg>
        <pc:spChg chg="del">
          <ac:chgData name="Ronald Din" userId="44bf8411d039e6e1" providerId="LiveId" clId="{8A9258A4-75C8-4172-A2B4-4701049D86A1}" dt="2025-08-16T03:03:18.382" v="329" actId="26606"/>
          <ac:spMkLst>
            <pc:docMk/>
            <pc:sldMk cId="415153877" sldId="270"/>
            <ac:spMk id="3" creationId="{06742AA9-8C09-96A0-4DEB-0A6171DE97CB}"/>
          </ac:spMkLst>
        </pc:spChg>
        <pc:spChg chg="add">
          <ac:chgData name="Ronald Din" userId="44bf8411d039e6e1" providerId="LiveId" clId="{8A9258A4-75C8-4172-A2B4-4701049D86A1}" dt="2025-08-16T03:03:18.382" v="329" actId="26606"/>
          <ac:spMkLst>
            <pc:docMk/>
            <pc:sldMk cId="415153877" sldId="270"/>
            <ac:spMk id="10" creationId="{A3363022-C969-41E9-8EB2-E4C94908C1FA}"/>
          </ac:spMkLst>
        </pc:spChg>
        <pc:spChg chg="add">
          <ac:chgData name="Ronald Din" userId="44bf8411d039e6e1" providerId="LiveId" clId="{8A9258A4-75C8-4172-A2B4-4701049D86A1}" dt="2025-08-16T03:03:18.382" v="329" actId="26606"/>
          <ac:spMkLst>
            <pc:docMk/>
            <pc:sldMk cId="415153877" sldId="270"/>
            <ac:spMk id="12" creationId="{8D1AD6B3-BE88-4CEB-BA17-790657CC4729}"/>
          </ac:spMkLst>
        </pc:spChg>
        <pc:grpChg chg="add">
          <ac:chgData name="Ronald Din" userId="44bf8411d039e6e1" providerId="LiveId" clId="{8A9258A4-75C8-4172-A2B4-4701049D86A1}" dt="2025-08-16T03:03:18.382" v="329" actId="26606"/>
          <ac:grpSpMkLst>
            <pc:docMk/>
            <pc:sldMk cId="415153877" sldId="270"/>
            <ac:grpSpMk id="14" creationId="{89D1390B-7E13-4B4F-9CB2-391063412E54}"/>
          </ac:grpSpMkLst>
        </pc:grpChg>
        <pc:picChg chg="add">
          <ac:chgData name="Ronald Din" userId="44bf8411d039e6e1" providerId="LiveId" clId="{8A9258A4-75C8-4172-A2B4-4701049D86A1}" dt="2025-08-16T03:03:18.382" v="329" actId="26606"/>
          <ac:picMkLst>
            <pc:docMk/>
            <pc:sldMk cId="415153877" sldId="270"/>
            <ac:picMk id="7" creationId="{A66D4EF6-469C-4475-F29D-13FDC8F81B59}"/>
          </ac:picMkLst>
        </pc:picChg>
      </pc:sldChg>
      <pc:sldChg chg="addSp modSp new mod setBg">
        <pc:chgData name="Ronald Din" userId="44bf8411d039e6e1" providerId="LiveId" clId="{8A9258A4-75C8-4172-A2B4-4701049D86A1}" dt="2025-08-16T03:05:54.459" v="374" actId="403"/>
        <pc:sldMkLst>
          <pc:docMk/>
          <pc:sldMk cId="1025093199" sldId="270"/>
        </pc:sldMkLst>
        <pc:spChg chg="mod">
          <ac:chgData name="Ronald Din" userId="44bf8411d039e6e1" providerId="LiveId" clId="{8A9258A4-75C8-4172-A2B4-4701049D86A1}" dt="2025-08-16T03:05:54.459" v="374" actId="403"/>
          <ac:spMkLst>
            <pc:docMk/>
            <pc:sldMk cId="1025093199" sldId="270"/>
            <ac:spMk id="2" creationId="{81ABD658-168D-1BA8-7254-7A9110397F9F}"/>
          </ac:spMkLst>
        </pc:spChg>
        <pc:spChg chg="mod">
          <ac:chgData name="Ronald Din" userId="44bf8411d039e6e1" providerId="LiveId" clId="{8A9258A4-75C8-4172-A2B4-4701049D86A1}" dt="2025-08-16T03:05:45.562" v="373" actId="403"/>
          <ac:spMkLst>
            <pc:docMk/>
            <pc:sldMk cId="1025093199" sldId="270"/>
            <ac:spMk id="3" creationId="{B8B9C4DC-79CF-A7A5-DC73-7863B23B43CD}"/>
          </ac:spMkLst>
        </pc:spChg>
        <pc:spChg chg="add">
          <ac:chgData name="Ronald Din" userId="44bf8411d039e6e1" providerId="LiveId" clId="{8A9258A4-75C8-4172-A2B4-4701049D86A1}" dt="2025-08-16T03:05:33.161" v="370" actId="26606"/>
          <ac:spMkLst>
            <pc:docMk/>
            <pc:sldMk cId="1025093199" sldId="270"/>
            <ac:spMk id="9" creationId="{C0763A76-9F1C-4FC5-82B7-DD475DA461B2}"/>
          </ac:spMkLst>
        </pc:spChg>
        <pc:spChg chg="add">
          <ac:chgData name="Ronald Din" userId="44bf8411d039e6e1" providerId="LiveId" clId="{8A9258A4-75C8-4172-A2B4-4701049D86A1}" dt="2025-08-16T03:05:33.161" v="370" actId="26606"/>
          <ac:spMkLst>
            <pc:docMk/>
            <pc:sldMk cId="1025093199" sldId="270"/>
            <ac:spMk id="11" creationId="{E81BF4F6-F2CF-4984-9D14-D6966D92F99F}"/>
          </ac:spMkLst>
        </pc:spChg>
        <pc:picChg chg="add">
          <ac:chgData name="Ronald Din" userId="44bf8411d039e6e1" providerId="LiveId" clId="{8A9258A4-75C8-4172-A2B4-4701049D86A1}" dt="2025-08-16T03:05:33.161" v="370" actId="26606"/>
          <ac:picMkLst>
            <pc:docMk/>
            <pc:sldMk cId="1025093199" sldId="270"/>
            <ac:picMk id="5" creationId="{BF87566A-6E83-4D6D-B2F9-1C14884A99C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04F4E-257A-493B-ECC4-F9CE7DB299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M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39881B-E09C-5242-EC4D-A3C1BF836D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B8061-8040-E925-A803-813B8BEC0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3A66-D5E8-9644-891F-99F316BD989C}" type="datetimeFigureOut">
              <a:rPr lang="en-MM" smtClean="0"/>
              <a:t>08/16/2025</a:t>
            </a:fld>
            <a:endParaRPr lang="en-M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3FDCE-F893-7A18-2E04-DEF3D62A5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4C53A-50D8-60B4-755E-3AF590D17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125B-EF42-2F44-8C19-185819E6FCF4}" type="slidenum">
              <a:rPr lang="en-MM" smtClean="0"/>
              <a:t>‹#›</a:t>
            </a:fld>
            <a:endParaRPr lang="en-MM"/>
          </a:p>
        </p:txBody>
      </p:sp>
    </p:spTree>
    <p:extLst>
      <p:ext uri="{BB962C8B-B14F-4D97-AF65-F5344CB8AC3E}">
        <p14:creationId xmlns:p14="http://schemas.microsoft.com/office/powerpoint/2010/main" val="948078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F2115-D49B-C141-20B5-8694D9511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95947B-3958-B340-35E7-B4F8029CF2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8336B-E910-C29D-93B7-D22970C7B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3A66-D5E8-9644-891F-99F316BD989C}" type="datetimeFigureOut">
              <a:rPr lang="en-MM" smtClean="0"/>
              <a:t>08/16/2025</a:t>
            </a:fld>
            <a:endParaRPr lang="en-M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1A607-7A8A-C53C-E4BB-B86BC2799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A1DF3-15E3-E100-4C0F-5E4ECB5BC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125B-EF42-2F44-8C19-185819E6FCF4}" type="slidenum">
              <a:rPr lang="en-MM" smtClean="0"/>
              <a:t>‹#›</a:t>
            </a:fld>
            <a:endParaRPr lang="en-MM"/>
          </a:p>
        </p:txBody>
      </p:sp>
    </p:spTree>
    <p:extLst>
      <p:ext uri="{BB962C8B-B14F-4D97-AF65-F5344CB8AC3E}">
        <p14:creationId xmlns:p14="http://schemas.microsoft.com/office/powerpoint/2010/main" val="2155628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9A49EC-F60A-1F09-6E7F-3F1DAD77BC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71382D-D6D2-3486-684A-4C77E0254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D974E-2E4C-8673-D376-80417EC0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3A66-D5E8-9644-891F-99F316BD989C}" type="datetimeFigureOut">
              <a:rPr lang="en-MM" smtClean="0"/>
              <a:t>08/16/2025</a:t>
            </a:fld>
            <a:endParaRPr lang="en-M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2B6F5-BDD4-9108-8ECA-C12C03855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EE4A-D6ED-009F-7C7B-02EF54C1A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125B-EF42-2F44-8C19-185819E6FCF4}" type="slidenum">
              <a:rPr lang="en-MM" smtClean="0"/>
              <a:t>‹#›</a:t>
            </a:fld>
            <a:endParaRPr lang="en-MM"/>
          </a:p>
        </p:txBody>
      </p:sp>
    </p:spTree>
    <p:extLst>
      <p:ext uri="{BB962C8B-B14F-4D97-AF65-F5344CB8AC3E}">
        <p14:creationId xmlns:p14="http://schemas.microsoft.com/office/powerpoint/2010/main" val="2407148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0F75E-93BC-66B4-86F1-73CE6D397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ED352-993F-E9E0-3FD5-B8E93F199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313EB-CBF4-F291-D6E6-C661BA5A0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3A66-D5E8-9644-891F-99F316BD989C}" type="datetimeFigureOut">
              <a:rPr lang="en-MM" smtClean="0"/>
              <a:t>08/16/2025</a:t>
            </a:fld>
            <a:endParaRPr lang="en-M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A6F50-C221-D886-49AF-4B43B263B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43D51-F330-E29C-9B46-E096B8DD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125B-EF42-2F44-8C19-185819E6FCF4}" type="slidenum">
              <a:rPr lang="en-MM" smtClean="0"/>
              <a:t>‹#›</a:t>
            </a:fld>
            <a:endParaRPr lang="en-MM"/>
          </a:p>
        </p:txBody>
      </p:sp>
    </p:spTree>
    <p:extLst>
      <p:ext uri="{BB962C8B-B14F-4D97-AF65-F5344CB8AC3E}">
        <p14:creationId xmlns:p14="http://schemas.microsoft.com/office/powerpoint/2010/main" val="355725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C9AC7-5312-B616-14AC-DF4BF3311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328D3-DE0A-4EB7-EFA3-42FDC7213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8D954-EC29-9B0F-B17A-9031ED4D3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3A66-D5E8-9644-891F-99F316BD989C}" type="datetimeFigureOut">
              <a:rPr lang="en-MM" smtClean="0"/>
              <a:t>08/16/2025</a:t>
            </a:fld>
            <a:endParaRPr lang="en-M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1E6C3-A120-9396-3C4D-55EF7B469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45DCE-DA38-8986-7C3B-3F835D2B7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125B-EF42-2F44-8C19-185819E6FCF4}" type="slidenum">
              <a:rPr lang="en-MM" smtClean="0"/>
              <a:t>‹#›</a:t>
            </a:fld>
            <a:endParaRPr lang="en-MM"/>
          </a:p>
        </p:txBody>
      </p:sp>
    </p:spTree>
    <p:extLst>
      <p:ext uri="{BB962C8B-B14F-4D97-AF65-F5344CB8AC3E}">
        <p14:creationId xmlns:p14="http://schemas.microsoft.com/office/powerpoint/2010/main" val="3114603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7DCC4-B74E-751A-E730-E5D51F19D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C2E6E-DA12-16C0-1D40-067120A58F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M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096258-9C6F-684C-79F9-F993322EA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M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1EDB62-B4A3-B14B-1661-AB0B3EE54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3A66-D5E8-9644-891F-99F316BD989C}" type="datetimeFigureOut">
              <a:rPr lang="en-MM" smtClean="0"/>
              <a:t>08/16/2025</a:t>
            </a:fld>
            <a:endParaRPr lang="en-M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94A6B8-E7D5-955B-66CB-0984496A3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BD573-3F71-1A82-1E36-0464EC7B6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125B-EF42-2F44-8C19-185819E6FCF4}" type="slidenum">
              <a:rPr lang="en-MM" smtClean="0"/>
              <a:t>‹#›</a:t>
            </a:fld>
            <a:endParaRPr lang="en-MM"/>
          </a:p>
        </p:txBody>
      </p:sp>
    </p:spTree>
    <p:extLst>
      <p:ext uri="{BB962C8B-B14F-4D97-AF65-F5344CB8AC3E}">
        <p14:creationId xmlns:p14="http://schemas.microsoft.com/office/powerpoint/2010/main" val="305839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458CA-FFE8-5921-1543-39DA08CEC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6E213-14D3-A245-718D-D3FDF8C27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1056D7-194D-8CA3-1E87-7F1148DC9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M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DFE460-F561-ED4D-A85F-59AA2DEE3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B6C7EA-C2ED-953E-60B8-3EB44AFA63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M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67E64A-EB96-EC1A-FB93-087590917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3A66-D5E8-9644-891F-99F316BD989C}" type="datetimeFigureOut">
              <a:rPr lang="en-MM" smtClean="0"/>
              <a:t>08/16/2025</a:t>
            </a:fld>
            <a:endParaRPr lang="en-MM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5EA07-827A-02E9-CEC3-1193A23DE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M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7C5113-667B-38AE-686A-7EB46CDE4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125B-EF42-2F44-8C19-185819E6FCF4}" type="slidenum">
              <a:rPr lang="en-MM" smtClean="0"/>
              <a:t>‹#›</a:t>
            </a:fld>
            <a:endParaRPr lang="en-MM"/>
          </a:p>
        </p:txBody>
      </p:sp>
    </p:spTree>
    <p:extLst>
      <p:ext uri="{BB962C8B-B14F-4D97-AF65-F5344CB8AC3E}">
        <p14:creationId xmlns:p14="http://schemas.microsoft.com/office/powerpoint/2010/main" val="3095248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7CC91-1136-16B5-6B24-2F074C513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B809C1-9109-959F-0F45-3DB555B71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3A66-D5E8-9644-891F-99F316BD989C}" type="datetimeFigureOut">
              <a:rPr lang="en-MM" smtClean="0"/>
              <a:t>08/16/2025</a:t>
            </a:fld>
            <a:endParaRPr lang="en-MM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0B832E-AB49-E24A-D522-F62242129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M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9D6AFF-E455-53E4-5383-71928C63D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125B-EF42-2F44-8C19-185819E6FCF4}" type="slidenum">
              <a:rPr lang="en-MM" smtClean="0"/>
              <a:t>‹#›</a:t>
            </a:fld>
            <a:endParaRPr lang="en-MM"/>
          </a:p>
        </p:txBody>
      </p:sp>
    </p:spTree>
    <p:extLst>
      <p:ext uri="{BB962C8B-B14F-4D97-AF65-F5344CB8AC3E}">
        <p14:creationId xmlns:p14="http://schemas.microsoft.com/office/powerpoint/2010/main" val="652180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19AABC-3FCF-F84B-9817-8F2CF132B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3A66-D5E8-9644-891F-99F316BD989C}" type="datetimeFigureOut">
              <a:rPr lang="en-MM" smtClean="0"/>
              <a:t>08/16/2025</a:t>
            </a:fld>
            <a:endParaRPr lang="en-MM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A028A8-1BA7-BCC4-00E7-CB837A4E9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M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AAE0AB-5AE3-6ECB-14D4-09C22AC06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125B-EF42-2F44-8C19-185819E6FCF4}" type="slidenum">
              <a:rPr lang="en-MM" smtClean="0"/>
              <a:t>‹#›</a:t>
            </a:fld>
            <a:endParaRPr lang="en-MM"/>
          </a:p>
        </p:txBody>
      </p:sp>
    </p:spTree>
    <p:extLst>
      <p:ext uri="{BB962C8B-B14F-4D97-AF65-F5344CB8AC3E}">
        <p14:creationId xmlns:p14="http://schemas.microsoft.com/office/powerpoint/2010/main" val="3588813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E1122-D389-3EFE-11CB-46EF68372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BF813-D887-30DC-165C-02F6C1256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C7655-6809-8133-E85C-BBD9AF2C9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606229-CA2C-B094-A792-C21A2287D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3A66-D5E8-9644-891F-99F316BD989C}" type="datetimeFigureOut">
              <a:rPr lang="en-MM" smtClean="0"/>
              <a:t>08/16/2025</a:t>
            </a:fld>
            <a:endParaRPr lang="en-M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302AE1-EE4A-5CAA-1B81-5904EB95C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A6AEF-48CF-D81A-F79F-5516A7BEB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125B-EF42-2F44-8C19-185819E6FCF4}" type="slidenum">
              <a:rPr lang="en-MM" smtClean="0"/>
              <a:t>‹#›</a:t>
            </a:fld>
            <a:endParaRPr lang="en-MM"/>
          </a:p>
        </p:txBody>
      </p:sp>
    </p:spTree>
    <p:extLst>
      <p:ext uri="{BB962C8B-B14F-4D97-AF65-F5344CB8AC3E}">
        <p14:creationId xmlns:p14="http://schemas.microsoft.com/office/powerpoint/2010/main" val="508655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EECF4-9D35-AC32-6DC3-513E69A43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M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DF2DF-8C41-528D-ACD9-028BCE83A9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D9E607-E59A-F172-8CEB-E6E85D986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7AAA-8F45-B032-5ADC-97FD5285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3A66-D5E8-9644-891F-99F316BD989C}" type="datetimeFigureOut">
              <a:rPr lang="en-MM" smtClean="0"/>
              <a:t>08/16/2025</a:t>
            </a:fld>
            <a:endParaRPr lang="en-M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1F321-8A80-401D-CCD0-6C09ED5DD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11456C-A145-65C2-7DE4-5E483214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125B-EF42-2F44-8C19-185819E6FCF4}" type="slidenum">
              <a:rPr lang="en-MM" smtClean="0"/>
              <a:t>‹#›</a:t>
            </a:fld>
            <a:endParaRPr lang="en-MM"/>
          </a:p>
        </p:txBody>
      </p:sp>
    </p:spTree>
    <p:extLst>
      <p:ext uri="{BB962C8B-B14F-4D97-AF65-F5344CB8AC3E}">
        <p14:creationId xmlns:p14="http://schemas.microsoft.com/office/powerpoint/2010/main" val="383899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B8DC1C-91F8-BB62-DD3A-CB81089C0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D0A56-CF83-6782-5E9E-29ABB2D3F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959CD-807A-9E94-271B-A521532325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73A66-D5E8-9644-891F-99F316BD989C}" type="datetimeFigureOut">
              <a:rPr lang="en-MM" smtClean="0"/>
              <a:t>08/16/2025</a:t>
            </a:fld>
            <a:endParaRPr lang="en-M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2C39D-6176-5E91-9FA3-1A251B03D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62C27-6D94-9606-B6F2-3F4DCDC82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6125B-EF42-2F44-8C19-185819E6FCF4}" type="slidenum">
              <a:rPr lang="en-MM" smtClean="0"/>
              <a:t>‹#›</a:t>
            </a:fld>
            <a:endParaRPr lang="en-MM"/>
          </a:p>
        </p:txBody>
      </p:sp>
    </p:spTree>
    <p:extLst>
      <p:ext uri="{BB962C8B-B14F-4D97-AF65-F5344CB8AC3E}">
        <p14:creationId xmlns:p14="http://schemas.microsoft.com/office/powerpoint/2010/main" val="113004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M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3D7EE-418E-CCEE-6474-414857A2F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494" y="632564"/>
            <a:ext cx="11840901" cy="6025019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AU" sz="3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Mark 11:20-25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AU" sz="3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20.“In the morning, as they went along, they saw the fig-tree withered from the roots.</a:t>
            </a:r>
            <a:r>
              <a:rPr lang="en-MM" sz="3000" kern="100" dirty="0">
                <a:latin typeface="Aptos" panose="020B000402020202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 21.</a:t>
            </a:r>
            <a:r>
              <a:rPr lang="en-AU" sz="3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Peter remembered and said to Jesus, ‘Rabbi, look! The fig-tree you cursed has</a:t>
            </a:r>
            <a:r>
              <a:rPr lang="en-MM" sz="3000" kern="100" dirty="0">
                <a:latin typeface="Aptos" panose="020B000402020202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 </a:t>
            </a:r>
            <a:r>
              <a:rPr lang="en-AU" sz="3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withered!’22. ‘Have faith in God,’ Jesus answered. 23.‘Truly I tell you, if anyone says to this mountain, “Go, throw yourself into the sea,” and does not doubt in their heart</a:t>
            </a:r>
            <a:r>
              <a:rPr lang="en-MM" sz="3000" kern="100" dirty="0">
                <a:latin typeface="Aptos" panose="020B000402020202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 </a:t>
            </a:r>
            <a:r>
              <a:rPr lang="en-AU" sz="3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but believes that what they say will happen, it will be done for them. 24. Therefore, I</a:t>
            </a:r>
            <a:r>
              <a:rPr lang="en-MM" sz="3000" kern="100" dirty="0">
                <a:latin typeface="Aptos" panose="020B000402020202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 </a:t>
            </a:r>
            <a:r>
              <a:rPr lang="en-AU" sz="3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tell you, whatever you ask for in prayer, believe that you have received it, and it</a:t>
            </a:r>
            <a:r>
              <a:rPr lang="en-MM" sz="3000" kern="100" dirty="0">
                <a:latin typeface="Aptos" panose="020B000402020202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 </a:t>
            </a:r>
            <a:r>
              <a:rPr lang="en-AU" sz="3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will be yours. 25.And when you stand praying, if you hold anything against anyone,</a:t>
            </a:r>
            <a:r>
              <a:rPr lang="en-MM" sz="3000" kern="100" dirty="0">
                <a:latin typeface="Aptos" panose="020B000402020202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 </a:t>
            </a:r>
            <a:r>
              <a:rPr lang="en-AU" sz="3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forgive them, so that your Father in heaven may forgive you your sins.”</a:t>
            </a:r>
            <a:endParaRPr lang="en-MM" sz="3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yanmar Text" panose="020B0502040204020203" pitchFamily="34" charset="0"/>
            </a:endParaRPr>
          </a:p>
          <a:p>
            <a:endParaRPr lang="en-MM" dirty="0"/>
          </a:p>
        </p:txBody>
      </p:sp>
    </p:spTree>
    <p:extLst>
      <p:ext uri="{BB962C8B-B14F-4D97-AF65-F5344CB8AC3E}">
        <p14:creationId xmlns:p14="http://schemas.microsoft.com/office/powerpoint/2010/main" val="2244345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A1DD30-6278-1102-D64C-550F7BF89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675BF15-693F-6ADF-D4C8-E0459ACBA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0F1100-953B-9C02-C2FD-9D2A8E724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955B41-E764-0101-8632-784D76C3B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91D496-3E7C-DB32-551D-89295F5FD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468FB4-878E-84A4-77A0-1800B38F8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3E687-B4FC-978F-6E04-2E6BAAB8E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72C1FD-5845-924D-8B50-88C7B8F8A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B1FA73-8B02-1827-3E89-63CFEF611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 dirty="0">
                <a:solidFill>
                  <a:srgbClr val="FFFFFF"/>
                </a:solidFill>
              </a:rPr>
              <a:t>MEGST Alumni</a:t>
            </a:r>
            <a:endParaRPr lang="en-AU" sz="4000" dirty="0">
              <a:solidFill>
                <a:srgbClr val="FFFFFF"/>
              </a:solidFill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015AEED-C50C-9D9C-9D9A-E964123662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5397173" y="533406"/>
            <a:ext cx="5662992" cy="5891213"/>
          </a:xfrm>
        </p:spPr>
      </p:pic>
    </p:spTree>
    <p:extLst>
      <p:ext uri="{BB962C8B-B14F-4D97-AF65-F5344CB8AC3E}">
        <p14:creationId xmlns:p14="http://schemas.microsoft.com/office/powerpoint/2010/main" val="3178846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DD9D5C-D681-5AEE-7216-743FD55A9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35C67EB-EA0C-C65D-0477-41DE0ED22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6BAFC1-A9D3-266F-69EA-115E753CD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941823-21F5-CAB1-6778-F27B56A02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AD74C9-76F4-B9B5-7D6C-5404D0E64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A252D3-BA12-9623-4CB0-A65CCE677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B0EEFD3-C2AC-BC7A-4CDA-EB109620B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617769-C2BC-0CF1-A82B-EDB8729EE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54103F-8B0E-40C4-A90E-2C70E3D86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 dirty="0">
                <a:solidFill>
                  <a:srgbClr val="FFFFFF"/>
                </a:solidFill>
              </a:rPr>
              <a:t>MEGST Alumni</a:t>
            </a:r>
            <a:endParaRPr lang="en-AU" sz="4000" dirty="0">
              <a:solidFill>
                <a:srgbClr val="FFFFFF"/>
              </a:solidFill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28F5871-F257-11D7-EE76-EF59B9B261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4504548" y="544287"/>
            <a:ext cx="7132281" cy="5891213"/>
          </a:xfrm>
        </p:spPr>
      </p:pic>
    </p:spTree>
    <p:extLst>
      <p:ext uri="{BB962C8B-B14F-4D97-AF65-F5344CB8AC3E}">
        <p14:creationId xmlns:p14="http://schemas.microsoft.com/office/powerpoint/2010/main" val="1804323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45FC4A-93F9-67E4-58B9-F6D51ED9A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13C513C-50C1-D316-E9B9-CEB4B27A1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4FC751F-8CBC-2432-5FC3-47378E897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6EF1A2-8CE4-CDD8-27FA-266976219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FF36DA-53F2-7A8B-3EA2-DA5771434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E0BB44-564B-F733-1654-CA0D4E6A1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082B554-F791-CFF3-5079-A9E040587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97FA7FE-2D2A-1EDE-00A2-9F3C4E632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DCB674-CE45-70ED-8B00-6179DD16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 dirty="0">
                <a:solidFill>
                  <a:srgbClr val="FFFFFF"/>
                </a:solidFill>
              </a:rPr>
              <a:t>MEGST Alumni</a:t>
            </a:r>
            <a:endParaRPr lang="en-AU" sz="4000" dirty="0">
              <a:solidFill>
                <a:srgbClr val="FFFFFF"/>
              </a:solidFill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1D32AB1-7CFD-0E86-7425-7E7D4856CA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4504548" y="511388"/>
            <a:ext cx="7306451" cy="5684625"/>
          </a:xfrm>
        </p:spPr>
      </p:pic>
    </p:spTree>
    <p:extLst>
      <p:ext uri="{BB962C8B-B14F-4D97-AF65-F5344CB8AC3E}">
        <p14:creationId xmlns:p14="http://schemas.microsoft.com/office/powerpoint/2010/main" val="2931747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CFA8BD-E134-8E2A-4B1E-028FC77AB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0952660-836A-6CF2-FFFD-ECE474B3F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C23021-0624-E67A-5274-8F9AF0AEF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D2CED6-50E4-A24B-741F-28B5E5A2C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3190CC-87DB-14A5-C93D-CD4784BC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E64BC1-44B5-6634-3412-010B2B117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FCDEB0C-7442-5BD0-ABED-21AF83E85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029CE26-4F16-8A37-6F6E-F2381F98C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96217A-B6D8-2C48-355F-A5E390C0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 dirty="0">
                <a:solidFill>
                  <a:srgbClr val="FFFFFF"/>
                </a:solidFill>
              </a:rPr>
              <a:t>MEGST Alumni</a:t>
            </a:r>
            <a:endParaRPr lang="en-AU" sz="4000" dirty="0">
              <a:solidFill>
                <a:srgbClr val="FFFFFF"/>
              </a:solidFill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0129F18-0150-5165-E8E6-BD13A49CF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4504548" y="304800"/>
            <a:ext cx="7306451" cy="6302829"/>
          </a:xfrm>
        </p:spPr>
      </p:pic>
    </p:spTree>
    <p:extLst>
      <p:ext uri="{BB962C8B-B14F-4D97-AF65-F5344CB8AC3E}">
        <p14:creationId xmlns:p14="http://schemas.microsoft.com/office/powerpoint/2010/main" val="1426134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129E81-5C99-C62A-5575-656C88E83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B0EA1B6-35A4-6297-37A2-9889EEF92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C81F152-A65D-197D-020B-FA48CE999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162AB8-7EAC-E03E-821E-6CDE07B64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46F673-129C-0C07-76CA-EB833872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74A605-3DC6-5DB7-254F-F2D8C29DA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971603A-0DE0-F22B-C8E7-9CE39FB5E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E6F2AF-5CB4-D717-3338-9EE90BE49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AB0807-D6B9-7572-D182-56EDE89B6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 dirty="0">
                <a:solidFill>
                  <a:srgbClr val="FFFFFF"/>
                </a:solidFill>
              </a:rPr>
              <a:t>MEGST Alumni</a:t>
            </a:r>
            <a:endParaRPr lang="en-AU" sz="4000" dirty="0">
              <a:solidFill>
                <a:srgbClr val="FFFFFF"/>
              </a:solidFill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85C584F-8CE2-5E03-85CC-FD0ECC56C6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4896435" y="381002"/>
            <a:ext cx="6457366" cy="5891213"/>
          </a:xfrm>
        </p:spPr>
      </p:pic>
    </p:spTree>
    <p:extLst>
      <p:ext uri="{BB962C8B-B14F-4D97-AF65-F5344CB8AC3E}">
        <p14:creationId xmlns:p14="http://schemas.microsoft.com/office/powerpoint/2010/main" val="3516363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C1C53F-260B-7CB4-28D8-2948F8B23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F9E44EC-9048-37DC-0B86-EEBCA72D0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824C44B-F021-9D40-41DD-A5B1138BA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EB1FFB-E4CB-E330-7D43-F49999FA1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B347BD-6A04-AACD-DD48-3C523B229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8C775B-A7AC-5BC3-34D4-501D87C87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A03467E-EE8D-931B-34E6-E85B55E5E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E6360C-6D2B-C96B-1607-1F5248113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09D727-FC4E-3060-FCF4-E0BBE1BB4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 dirty="0">
                <a:solidFill>
                  <a:srgbClr val="FFFFFF"/>
                </a:solidFill>
              </a:rPr>
              <a:t>MEGST Alumni</a:t>
            </a:r>
            <a:endParaRPr lang="en-AU" sz="4000" dirty="0">
              <a:solidFill>
                <a:srgbClr val="FFFFFF"/>
              </a:solidFill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0AB3EBE-9979-721F-FA06-567481E76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4896435" y="381002"/>
            <a:ext cx="6457366" cy="5891213"/>
          </a:xfrm>
        </p:spPr>
      </p:pic>
    </p:spTree>
    <p:extLst>
      <p:ext uri="{BB962C8B-B14F-4D97-AF65-F5344CB8AC3E}">
        <p14:creationId xmlns:p14="http://schemas.microsoft.com/office/powerpoint/2010/main" val="2444156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E1DDC-857C-AEEF-5E50-4E0BA8CB1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Key themes of the Unit:</a:t>
            </a:r>
            <a:br>
              <a:rPr lang="en-MM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yanmar Text" panose="020B0502040204020203" pitchFamily="34" charset="0"/>
              </a:rPr>
            </a:br>
            <a:endParaRPr lang="en-M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A46DF-B563-5A4E-1122-1B5723E97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AU" sz="6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The withered fig tree cursed by Jesus – why? </a:t>
            </a:r>
            <a:endParaRPr lang="en-MM" sz="6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yanmar Text" panose="020B0502040204020203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AU" sz="6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Having Faith in God – Moving mountains</a:t>
            </a:r>
            <a:endParaRPr lang="en-MM" sz="6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yanmar Text" panose="020B0502040204020203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AU" sz="6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Prayer and Forgiveness</a:t>
            </a:r>
            <a:endParaRPr lang="en-MM" sz="6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yanmar Text" panose="020B0502040204020203" pitchFamily="34" charset="0"/>
            </a:endParaRPr>
          </a:p>
          <a:p>
            <a:pPr marL="0" indent="0">
              <a:buNone/>
            </a:pPr>
            <a:endParaRPr lang="en-MM" dirty="0"/>
          </a:p>
        </p:txBody>
      </p:sp>
    </p:spTree>
    <p:extLst>
      <p:ext uri="{BB962C8B-B14F-4D97-AF65-F5344CB8AC3E}">
        <p14:creationId xmlns:p14="http://schemas.microsoft.com/office/powerpoint/2010/main" val="36318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F5999-B3B9-8133-CB9C-C2A8926615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154" y="2122712"/>
            <a:ext cx="11377808" cy="2144486"/>
          </a:xfrm>
        </p:spPr>
        <p:txBody>
          <a:bodyPr>
            <a:noAutofit/>
          </a:bodyPr>
          <a:lstStyle/>
          <a:p>
            <a:r>
              <a:rPr lang="en-AU" sz="5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Having faith in God: </a:t>
            </a:r>
            <a:br>
              <a:rPr lang="en-AU" sz="5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yanmar Text" panose="020B0502040204020203" pitchFamily="34" charset="0"/>
              </a:rPr>
            </a:br>
            <a:r>
              <a:rPr lang="en-AU" sz="4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“Faith That Moves, Forgives, and Receives”</a:t>
            </a:r>
            <a:r>
              <a:rPr lang="en-MM" sz="2400" dirty="0">
                <a:effectLst/>
              </a:rPr>
              <a:t> </a:t>
            </a:r>
            <a:endParaRPr lang="en-MM" sz="57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1AA400-FAC8-A6C4-2885-1407C1403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38944"/>
            <a:ext cx="9144000" cy="936172"/>
          </a:xfrm>
        </p:spPr>
        <p:txBody>
          <a:bodyPr>
            <a:normAutofit/>
          </a:bodyPr>
          <a:lstStyle/>
          <a:p>
            <a:r>
              <a:rPr lang="en-AU" sz="4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Mark 11:20-25</a:t>
            </a:r>
            <a:endParaRPr lang="en-MM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yanmar Text" panose="020B0502040204020203" pitchFamily="34" charset="0"/>
            </a:endParaRPr>
          </a:p>
          <a:p>
            <a:endParaRPr lang="en-MM" dirty="0"/>
          </a:p>
        </p:txBody>
      </p:sp>
    </p:spTree>
    <p:extLst>
      <p:ext uri="{BB962C8B-B14F-4D97-AF65-F5344CB8AC3E}">
        <p14:creationId xmlns:p14="http://schemas.microsoft.com/office/powerpoint/2010/main" val="778590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D1BCF-3C4D-0A1A-8FA9-E5790AC4C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4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Mark 11:20–25</a:t>
            </a:r>
            <a:endParaRPr lang="en-MM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yanmar Text" panose="020B0502040204020203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AU" sz="4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Faith That Move Mountains (11:22-23)</a:t>
            </a:r>
            <a:endParaRPr lang="en-MM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yanmar Text" panose="020B0502040204020203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AU" sz="4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Prayer That Receives (11:24)</a:t>
            </a:r>
            <a:endParaRPr lang="en-MM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yanmar Text" panose="020B0502040204020203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AU" sz="4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A Heart That Forgives (11:25)</a:t>
            </a:r>
            <a:endParaRPr lang="en-MM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yanmar Text" panose="020B0502040204020203" pitchFamily="34" charset="0"/>
            </a:endParaRPr>
          </a:p>
          <a:p>
            <a:endParaRPr lang="en-MM" dirty="0"/>
          </a:p>
        </p:txBody>
      </p:sp>
    </p:spTree>
    <p:extLst>
      <p:ext uri="{BB962C8B-B14F-4D97-AF65-F5344CB8AC3E}">
        <p14:creationId xmlns:p14="http://schemas.microsoft.com/office/powerpoint/2010/main" val="32979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9FC20-B59B-0C50-DB2E-AF9003C08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I. Faith that Moves Mountains (v. 22–23)</a:t>
            </a:r>
            <a:br>
              <a:rPr lang="en-MM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yanmar Text" panose="020B0502040204020203" pitchFamily="34" charset="0"/>
              </a:rPr>
            </a:br>
            <a:endParaRPr lang="en-MM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A7416-ABD5-0807-4700-0A8077880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What does having faith in God mean?</a:t>
            </a:r>
            <a:endParaRPr lang="en-MM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yanmar Text" panose="020B0502040204020203" pitchFamily="34" charset="0"/>
            </a:endParaRPr>
          </a:p>
          <a:p>
            <a:r>
              <a:rPr lang="en-AU" sz="3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What does a lack of faith look like?</a:t>
            </a:r>
            <a:endParaRPr lang="en-MM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yanmar Text" panose="020B0502040204020203" pitchFamily="34" charset="0"/>
            </a:endParaRPr>
          </a:p>
          <a:p>
            <a:r>
              <a:rPr lang="en-AU" sz="3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What does having faith in God as small as a mustard seed look like?</a:t>
            </a:r>
            <a:endParaRPr lang="en-MM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yanmar Text" panose="020B0502040204020203" pitchFamily="34" charset="0"/>
            </a:endParaRPr>
          </a:p>
          <a:p>
            <a:r>
              <a:rPr lang="en-AU" sz="36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What kind of faith moves mountains</a:t>
            </a:r>
            <a:r>
              <a:rPr lang="en-AU" sz="3600" b="1" dirty="0">
                <a:latin typeface="Aptos" panose="020B000402020202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? </a:t>
            </a:r>
          </a:p>
          <a:p>
            <a:r>
              <a:rPr lang="en-AU" sz="3600" b="1" dirty="0">
                <a:latin typeface="Aptos" panose="020B000402020202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What are </a:t>
            </a:r>
            <a:r>
              <a:rPr lang="en-AU" sz="3600" b="1">
                <a:latin typeface="Aptos" panose="020B000402020202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your mountains today</a:t>
            </a:r>
            <a:r>
              <a:rPr lang="en-AU" sz="3600" b="1">
                <a:effectLst/>
                <a:latin typeface="Aptos" panose="020B000402020202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?</a:t>
            </a:r>
            <a:r>
              <a:rPr lang="en-MM" sz="4800" dirty="0">
                <a:effectLst/>
              </a:rPr>
              <a:t> </a:t>
            </a:r>
            <a:endParaRPr lang="en-GB" sz="4800" dirty="0">
              <a:effectLst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D073D5A-C57B-37B3-3FB6-DFE1F38D0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7617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M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46721AF-6AC6-B918-5D89-D814257F0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38" y="0"/>
            <a:ext cx="11337925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M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C94F4A9-AA8F-1BC4-8E8F-E780DACE0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7617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M"/>
          </a:p>
        </p:txBody>
      </p:sp>
    </p:spTree>
    <p:extLst>
      <p:ext uri="{BB962C8B-B14F-4D97-AF65-F5344CB8AC3E}">
        <p14:creationId xmlns:p14="http://schemas.microsoft.com/office/powerpoint/2010/main" val="363231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920A9-2F2C-66B2-37D2-101D6A5E4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II. Prayer That Receives (v. 24)</a:t>
            </a:r>
            <a:br>
              <a:rPr lang="en-MM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yanmar Text" panose="020B0502040204020203" pitchFamily="34" charset="0"/>
              </a:rPr>
            </a:br>
            <a:endParaRPr lang="en-M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9B577-F3AB-4A9E-64EB-2405FEC40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AU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Ask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AU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Believe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AU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Receive</a:t>
            </a:r>
            <a:endParaRPr lang="en-MM" sz="6600" dirty="0"/>
          </a:p>
        </p:txBody>
      </p:sp>
    </p:spTree>
    <p:extLst>
      <p:ext uri="{BB962C8B-B14F-4D97-AF65-F5344CB8AC3E}">
        <p14:creationId xmlns:p14="http://schemas.microsoft.com/office/powerpoint/2010/main" val="251853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F8D87-6995-2BD4-EB11-1130CAD54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4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III. A Heart That Forgives (v. 25</a:t>
            </a:r>
            <a:r>
              <a:rPr lang="en-A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)</a:t>
            </a:r>
            <a:br>
              <a:rPr lang="en-MM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yanmar Text" panose="020B0502040204020203" pitchFamily="34" charset="0"/>
              </a:rPr>
            </a:br>
            <a:endParaRPr lang="en-M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81FE6-ED3C-85AC-2CBF-DC13D57E1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Why forgiveness matters:</a:t>
            </a:r>
            <a:endParaRPr lang="en-MM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yanmar Text" panose="020B0502040204020203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Unforgiveness clogs the spiritual pipeline.</a:t>
            </a:r>
            <a:endParaRPr lang="en-MM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yanmar Text" panose="020B0502040204020203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God forgave you, so you must forgive others.</a:t>
            </a:r>
            <a:endParaRPr lang="en-MM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yanmar Text" panose="020B0502040204020203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Forgiveness isn’t a feeling—it’s a decision.</a:t>
            </a:r>
            <a:endParaRPr lang="en-MM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yanmar Text" panose="020B0502040204020203" pitchFamily="34" charset="0"/>
            </a:endParaRPr>
          </a:p>
          <a:p>
            <a:endParaRPr lang="en-MM" sz="4000" dirty="0"/>
          </a:p>
        </p:txBody>
      </p:sp>
    </p:spTree>
    <p:extLst>
      <p:ext uri="{BB962C8B-B14F-4D97-AF65-F5344CB8AC3E}">
        <p14:creationId xmlns:p14="http://schemas.microsoft.com/office/powerpoint/2010/main" val="220371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ABD658-168D-1BA8-7254-7A9110397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GB" dirty="0"/>
              <a:t>MEGST’s Vision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9C4DC-79CF-A7A5-DC73-7863B23B4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GB" sz="3200" dirty="0"/>
              <a:t>MEGST trains and equips Christians to be Christ-like leaders who build up the church and the nation of Myanmar and beyond.</a:t>
            </a:r>
          </a:p>
          <a:p>
            <a:pPr marL="0" indent="0">
              <a:buNone/>
            </a:pPr>
            <a:endParaRPr lang="en-AU" sz="2000" dirty="0"/>
          </a:p>
        </p:txBody>
      </p:sp>
      <p:pic>
        <p:nvPicPr>
          <p:cNvPr id="5" name="Picture 4" descr="Blue train on a train track in the middle of the forest">
            <a:extLst>
              <a:ext uri="{FF2B5EF4-FFF2-40B4-BE49-F238E27FC236}">
                <a16:creationId xmlns:a16="http://schemas.microsoft.com/office/drawing/2014/main" id="{BF87566A-6E83-4D6D-B2F9-1C14884A99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554" r="15046" b="-2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93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A6BAE5-2829-D8AC-62C6-D8FFD399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 dirty="0">
                <a:solidFill>
                  <a:srgbClr val="FFFFFF"/>
                </a:solidFill>
              </a:rPr>
              <a:t>MEGST Alumni</a:t>
            </a:r>
            <a:endParaRPr lang="en-AU" sz="4000" dirty="0">
              <a:solidFill>
                <a:srgbClr val="FFFFFF"/>
              </a:solidFill>
            </a:endParaRPr>
          </a:p>
        </p:txBody>
      </p:sp>
      <p:pic>
        <p:nvPicPr>
          <p:cNvPr id="11" name="Content Placeholder 10" descr="A person holding a bag of food&#10;&#10;AI-generated content may be incorrect.">
            <a:extLst>
              <a:ext uri="{FF2B5EF4-FFF2-40B4-BE49-F238E27FC236}">
                <a16:creationId xmlns:a16="http://schemas.microsoft.com/office/drawing/2014/main" id="{1F2387BF-6A8B-EB71-357B-5D9897A7BC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3743" y="217714"/>
            <a:ext cx="5366657" cy="6324600"/>
          </a:xfrm>
        </p:spPr>
      </p:pic>
    </p:spTree>
    <p:extLst>
      <p:ext uri="{BB962C8B-B14F-4D97-AF65-F5344CB8AC3E}">
        <p14:creationId xmlns:p14="http://schemas.microsoft.com/office/powerpoint/2010/main" val="3170755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375</Words>
  <Application>Microsoft Office PowerPoint</Application>
  <PresentationFormat>Widescreen</PresentationFormat>
  <Paragraphs>36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Symbol</vt:lpstr>
      <vt:lpstr>Office Theme</vt:lpstr>
      <vt:lpstr>PowerPoint Presentation</vt:lpstr>
      <vt:lpstr>Key themes of the Unit: </vt:lpstr>
      <vt:lpstr>Having faith in God:  “Faith That Moves, Forgives, and Receives” </vt:lpstr>
      <vt:lpstr>PowerPoint Presentation</vt:lpstr>
      <vt:lpstr>I. Faith that Moves Mountains (v. 22–23) </vt:lpstr>
      <vt:lpstr>II. Prayer That Receives (v. 24) </vt:lpstr>
      <vt:lpstr>III. A Heart That Forgives (v. 25) </vt:lpstr>
      <vt:lpstr>MEGST’s Vision</vt:lpstr>
      <vt:lpstr>MEGST Alumni</vt:lpstr>
      <vt:lpstr>MEGST Alumni</vt:lpstr>
      <vt:lpstr>MEGST Alumni</vt:lpstr>
      <vt:lpstr>MEGST Alumni</vt:lpstr>
      <vt:lpstr>MEGST Alumni</vt:lpstr>
      <vt:lpstr>MEGST Alumni</vt:lpstr>
      <vt:lpstr>MEGST Alumni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Having faith in God:  “Faith That Moves, Forgives, and Receives” </dc:title>
  <dc:creator>Microsoft Office User</dc:creator>
  <cp:lastModifiedBy>Ronald Din</cp:lastModifiedBy>
  <cp:revision>2</cp:revision>
  <dcterms:created xsi:type="dcterms:W3CDTF">2025-08-06T07:10:29Z</dcterms:created>
  <dcterms:modified xsi:type="dcterms:W3CDTF">2025-08-16T03:12:49Z</dcterms:modified>
</cp:coreProperties>
</file>