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7" r:id="rId3"/>
    <p:sldId id="259" r:id="rId4"/>
    <p:sldId id="268" r:id="rId5"/>
    <p:sldId id="257" r:id="rId6"/>
    <p:sldId id="280" r:id="rId7"/>
    <p:sldId id="266" r:id="rId8"/>
    <p:sldId id="260" r:id="rId9"/>
    <p:sldId id="261" r:id="rId10"/>
    <p:sldId id="262" r:id="rId11"/>
    <p:sldId id="263" r:id="rId12"/>
    <p:sldId id="270" r:id="rId13"/>
    <p:sldId id="282" r:id="rId14"/>
    <p:sldId id="283" r:id="rId15"/>
    <p:sldId id="276" r:id="rId16"/>
    <p:sldId id="275" r:id="rId17"/>
    <p:sldId id="272" r:id="rId18"/>
    <p:sldId id="273" r:id="rId19"/>
    <p:sldId id="286" r:id="rId20"/>
    <p:sldId id="284" r:id="rId21"/>
    <p:sldId id="285" r:id="rId22"/>
    <p:sldId id="267" r:id="rId23"/>
    <p:sldId id="25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0B7231-C9EE-4B43-BC58-619E06BA3A67}" v="89" dt="2025-07-30T22:25:01.5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5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Buchanan" userId="254118468f3887bc" providerId="LiveId" clId="{220B7231-C9EE-4B43-BC58-619E06BA3A67}"/>
    <pc:docChg chg="undo custSel addSld delSld modSld">
      <pc:chgData name="John Buchanan" userId="254118468f3887bc" providerId="LiveId" clId="{220B7231-C9EE-4B43-BC58-619E06BA3A67}" dt="2025-07-30T22:54:40.145" v="646" actId="14100"/>
      <pc:docMkLst>
        <pc:docMk/>
      </pc:docMkLst>
      <pc:sldChg chg="modSp mod">
        <pc:chgData name="John Buchanan" userId="254118468f3887bc" providerId="LiveId" clId="{220B7231-C9EE-4B43-BC58-619E06BA3A67}" dt="2025-07-30T22:37:52.227" v="639" actId="6549"/>
        <pc:sldMkLst>
          <pc:docMk/>
          <pc:sldMk cId="1500656546" sldId="257"/>
        </pc:sldMkLst>
        <pc:spChg chg="mod">
          <ac:chgData name="John Buchanan" userId="254118468f3887bc" providerId="LiveId" clId="{220B7231-C9EE-4B43-BC58-619E06BA3A67}" dt="2025-07-30T22:37:52.227" v="639" actId="6549"/>
          <ac:spMkLst>
            <pc:docMk/>
            <pc:sldMk cId="1500656546" sldId="257"/>
            <ac:spMk id="2" creationId="{9337FF5A-790D-3D05-EAA4-74C34D755722}"/>
          </ac:spMkLst>
        </pc:spChg>
        <pc:spChg chg="mod">
          <ac:chgData name="John Buchanan" userId="254118468f3887bc" providerId="LiveId" clId="{220B7231-C9EE-4B43-BC58-619E06BA3A67}" dt="2025-07-15T05:09:26.741" v="371" actId="403"/>
          <ac:spMkLst>
            <pc:docMk/>
            <pc:sldMk cId="1500656546" sldId="257"/>
            <ac:spMk id="11" creationId="{91E65017-2C09-42CE-915A-20669A160A50}"/>
          </ac:spMkLst>
        </pc:spChg>
        <pc:spChg chg="mod">
          <ac:chgData name="John Buchanan" userId="254118468f3887bc" providerId="LiveId" clId="{220B7231-C9EE-4B43-BC58-619E06BA3A67}" dt="2025-07-15T05:09:26.741" v="371" actId="403"/>
          <ac:spMkLst>
            <pc:docMk/>
            <pc:sldMk cId="1500656546" sldId="257"/>
            <ac:spMk id="12" creationId="{B9F0C684-5EAA-48FE-980D-C045B479C117}"/>
          </ac:spMkLst>
        </pc:spChg>
        <pc:spChg chg="mod">
          <ac:chgData name="John Buchanan" userId="254118468f3887bc" providerId="LiveId" clId="{220B7231-C9EE-4B43-BC58-619E06BA3A67}" dt="2025-07-15T05:09:26.741" v="371" actId="403"/>
          <ac:spMkLst>
            <pc:docMk/>
            <pc:sldMk cId="1500656546" sldId="257"/>
            <ac:spMk id="14" creationId="{9F3509A9-C75B-4878-B8DA-CBB3F1264A4D}"/>
          </ac:spMkLst>
        </pc:spChg>
        <pc:spChg chg="mod">
          <ac:chgData name="John Buchanan" userId="254118468f3887bc" providerId="LiveId" clId="{220B7231-C9EE-4B43-BC58-619E06BA3A67}" dt="2025-07-15T05:09:38.293" v="372" actId="403"/>
          <ac:spMkLst>
            <pc:docMk/>
            <pc:sldMk cId="1500656546" sldId="257"/>
            <ac:spMk id="26" creationId="{7E8C8A89-7C27-46B3-8322-46838D69971F}"/>
          </ac:spMkLst>
        </pc:spChg>
        <pc:spChg chg="mod">
          <ac:chgData name="John Buchanan" userId="254118468f3887bc" providerId="LiveId" clId="{220B7231-C9EE-4B43-BC58-619E06BA3A67}" dt="2025-07-15T05:09:38.293" v="372" actId="403"/>
          <ac:spMkLst>
            <pc:docMk/>
            <pc:sldMk cId="1500656546" sldId="257"/>
            <ac:spMk id="27" creationId="{C2C040F0-9FB7-4A2C-AD50-BBA7A51AEDB9}"/>
          </ac:spMkLst>
        </pc:spChg>
        <pc:spChg chg="mod">
          <ac:chgData name="John Buchanan" userId="254118468f3887bc" providerId="LiveId" clId="{220B7231-C9EE-4B43-BC58-619E06BA3A67}" dt="2025-07-15T05:09:38.293" v="372" actId="403"/>
          <ac:spMkLst>
            <pc:docMk/>
            <pc:sldMk cId="1500656546" sldId="257"/>
            <ac:spMk id="28" creationId="{376F87E6-4AED-4789-B81C-6C2CA1713112}"/>
          </ac:spMkLst>
        </pc:spChg>
      </pc:sldChg>
      <pc:sldChg chg="add">
        <pc:chgData name="John Buchanan" userId="254118468f3887bc" providerId="LiveId" clId="{220B7231-C9EE-4B43-BC58-619E06BA3A67}" dt="2025-07-28T08:00:59.810" v="554"/>
        <pc:sldMkLst>
          <pc:docMk/>
          <pc:sldMk cId="2881855288" sldId="258"/>
        </pc:sldMkLst>
      </pc:sldChg>
      <pc:sldChg chg="modSp del mod">
        <pc:chgData name="John Buchanan" userId="254118468f3887bc" providerId="LiveId" clId="{220B7231-C9EE-4B43-BC58-619E06BA3A67}" dt="2025-07-28T08:00:54.723" v="553" actId="2696"/>
        <pc:sldMkLst>
          <pc:docMk/>
          <pc:sldMk cId="3216890426" sldId="258"/>
        </pc:sldMkLst>
      </pc:sldChg>
      <pc:sldChg chg="modSp mod">
        <pc:chgData name="John Buchanan" userId="254118468f3887bc" providerId="LiveId" clId="{220B7231-C9EE-4B43-BC58-619E06BA3A67}" dt="2025-07-14T08:29:45.892" v="40" actId="1076"/>
        <pc:sldMkLst>
          <pc:docMk/>
          <pc:sldMk cId="714718127" sldId="259"/>
        </pc:sldMkLst>
        <pc:spChg chg="mod">
          <ac:chgData name="John Buchanan" userId="254118468f3887bc" providerId="LiveId" clId="{220B7231-C9EE-4B43-BC58-619E06BA3A67}" dt="2025-07-14T08:29:19.552" v="37" actId="20577"/>
          <ac:spMkLst>
            <pc:docMk/>
            <pc:sldMk cId="714718127" sldId="259"/>
            <ac:spMk id="3" creationId="{2A3FA8A4-2111-4F69-BB30-8426CF8EB5B9}"/>
          </ac:spMkLst>
        </pc:spChg>
        <pc:spChg chg="mod">
          <ac:chgData name="John Buchanan" userId="254118468f3887bc" providerId="LiveId" clId="{220B7231-C9EE-4B43-BC58-619E06BA3A67}" dt="2025-07-14T08:29:45.892" v="40" actId="1076"/>
          <ac:spMkLst>
            <pc:docMk/>
            <pc:sldMk cId="714718127" sldId="259"/>
            <ac:spMk id="5" creationId="{C8A1DC38-3F9A-46D8-A546-95AB79BF1B9B}"/>
          </ac:spMkLst>
        </pc:spChg>
        <pc:spChg chg="mod">
          <ac:chgData name="John Buchanan" userId="254118468f3887bc" providerId="LiveId" clId="{220B7231-C9EE-4B43-BC58-619E06BA3A67}" dt="2025-07-14T08:29:40.541" v="39" actId="1076"/>
          <ac:spMkLst>
            <pc:docMk/>
            <pc:sldMk cId="714718127" sldId="259"/>
            <ac:spMk id="6" creationId="{1511C1F8-A515-4F84-8AEB-C08F1BC54037}"/>
          </ac:spMkLst>
        </pc:spChg>
        <pc:spChg chg="mod">
          <ac:chgData name="John Buchanan" userId="254118468f3887bc" providerId="LiveId" clId="{220B7231-C9EE-4B43-BC58-619E06BA3A67}" dt="2025-07-14T08:29:30.736" v="38" actId="1076"/>
          <ac:spMkLst>
            <pc:docMk/>
            <pc:sldMk cId="714718127" sldId="259"/>
            <ac:spMk id="7" creationId="{C4962768-E801-412B-83FC-BCFAA18037F6}"/>
          </ac:spMkLst>
        </pc:spChg>
      </pc:sldChg>
      <pc:sldChg chg="modSp mod">
        <pc:chgData name="John Buchanan" userId="254118468f3887bc" providerId="LiveId" clId="{220B7231-C9EE-4B43-BC58-619E06BA3A67}" dt="2025-07-30T22:52:14.225" v="641" actId="14100"/>
        <pc:sldMkLst>
          <pc:docMk/>
          <pc:sldMk cId="3240222122" sldId="260"/>
        </pc:sldMkLst>
        <pc:spChg chg="mod">
          <ac:chgData name="John Buchanan" userId="254118468f3887bc" providerId="LiveId" clId="{220B7231-C9EE-4B43-BC58-619E06BA3A67}" dt="2025-07-30T22:51:37.628" v="640" actId="6549"/>
          <ac:spMkLst>
            <pc:docMk/>
            <pc:sldMk cId="3240222122" sldId="260"/>
            <ac:spMk id="4" creationId="{2F6247AD-3A8A-4525-B2C1-7CD14B856A64}"/>
          </ac:spMkLst>
        </pc:spChg>
        <pc:cxnChg chg="mod">
          <ac:chgData name="John Buchanan" userId="254118468f3887bc" providerId="LiveId" clId="{220B7231-C9EE-4B43-BC58-619E06BA3A67}" dt="2025-07-30T22:52:14.225" v="641" actId="14100"/>
          <ac:cxnSpMkLst>
            <pc:docMk/>
            <pc:sldMk cId="3240222122" sldId="260"/>
            <ac:cxnSpMk id="8" creationId="{9A866BEC-D149-4F49-9116-5D6F407EF3E1}"/>
          </ac:cxnSpMkLst>
        </pc:cxnChg>
      </pc:sldChg>
      <pc:sldChg chg="modSp mod">
        <pc:chgData name="John Buchanan" userId="254118468f3887bc" providerId="LiveId" clId="{220B7231-C9EE-4B43-BC58-619E06BA3A67}" dt="2025-07-30T22:53:28.069" v="644" actId="14100"/>
        <pc:sldMkLst>
          <pc:docMk/>
          <pc:sldMk cId="3262891272" sldId="261"/>
        </pc:sldMkLst>
        <pc:spChg chg="mod">
          <ac:chgData name="John Buchanan" userId="254118468f3887bc" providerId="LiveId" clId="{220B7231-C9EE-4B43-BC58-619E06BA3A67}" dt="2025-07-30T22:53:15.432" v="642" actId="14100"/>
          <ac:spMkLst>
            <pc:docMk/>
            <pc:sldMk cId="3262891272" sldId="261"/>
            <ac:spMk id="4" creationId="{2F6247AD-3A8A-4525-B2C1-7CD14B856A64}"/>
          </ac:spMkLst>
        </pc:spChg>
        <pc:cxnChg chg="mod">
          <ac:chgData name="John Buchanan" userId="254118468f3887bc" providerId="LiveId" clId="{220B7231-C9EE-4B43-BC58-619E06BA3A67}" dt="2025-07-30T22:53:21.259" v="643" actId="14100"/>
          <ac:cxnSpMkLst>
            <pc:docMk/>
            <pc:sldMk cId="3262891272" sldId="261"/>
            <ac:cxnSpMk id="6" creationId="{94AD58F9-4EB2-4871-9F24-2515FC5F3D3A}"/>
          </ac:cxnSpMkLst>
        </pc:cxnChg>
        <pc:cxnChg chg="mod">
          <ac:chgData name="John Buchanan" userId="254118468f3887bc" providerId="LiveId" clId="{220B7231-C9EE-4B43-BC58-619E06BA3A67}" dt="2025-07-30T22:53:28.069" v="644" actId="14100"/>
          <ac:cxnSpMkLst>
            <pc:docMk/>
            <pc:sldMk cId="3262891272" sldId="261"/>
            <ac:cxnSpMk id="8" creationId="{9A866BEC-D149-4F49-9116-5D6F407EF3E1}"/>
          </ac:cxnSpMkLst>
        </pc:cxnChg>
      </pc:sldChg>
      <pc:sldChg chg="modSp mod">
        <pc:chgData name="John Buchanan" userId="254118468f3887bc" providerId="LiveId" clId="{220B7231-C9EE-4B43-BC58-619E06BA3A67}" dt="2025-07-30T22:54:40.145" v="646" actId="14100"/>
        <pc:sldMkLst>
          <pc:docMk/>
          <pc:sldMk cId="2360666045" sldId="262"/>
        </pc:sldMkLst>
        <pc:spChg chg="mod">
          <ac:chgData name="John Buchanan" userId="254118468f3887bc" providerId="LiveId" clId="{220B7231-C9EE-4B43-BC58-619E06BA3A67}" dt="2025-07-30T22:54:32.465" v="645" actId="6549"/>
          <ac:spMkLst>
            <pc:docMk/>
            <pc:sldMk cId="2360666045" sldId="262"/>
            <ac:spMk id="4" creationId="{2F6247AD-3A8A-4525-B2C1-7CD14B856A64}"/>
          </ac:spMkLst>
        </pc:spChg>
        <pc:cxnChg chg="mod">
          <ac:chgData name="John Buchanan" userId="254118468f3887bc" providerId="LiveId" clId="{220B7231-C9EE-4B43-BC58-619E06BA3A67}" dt="2025-07-30T22:54:40.145" v="646" actId="14100"/>
          <ac:cxnSpMkLst>
            <pc:docMk/>
            <pc:sldMk cId="2360666045" sldId="262"/>
            <ac:cxnSpMk id="8" creationId="{9A866BEC-D149-4F49-9116-5D6F407EF3E1}"/>
          </ac:cxnSpMkLst>
        </pc:cxnChg>
      </pc:sldChg>
      <pc:sldChg chg="del">
        <pc:chgData name="John Buchanan" userId="254118468f3887bc" providerId="LiveId" clId="{220B7231-C9EE-4B43-BC58-619E06BA3A67}" dt="2025-07-14T09:05:59.887" v="119" actId="47"/>
        <pc:sldMkLst>
          <pc:docMk/>
          <pc:sldMk cId="4064066863" sldId="264"/>
        </pc:sldMkLst>
      </pc:sldChg>
      <pc:sldChg chg="modSp mod modAnim">
        <pc:chgData name="John Buchanan" userId="254118468f3887bc" providerId="LiveId" clId="{220B7231-C9EE-4B43-BC58-619E06BA3A67}" dt="2025-07-27T09:53:06.324" v="537" actId="20577"/>
        <pc:sldMkLst>
          <pc:docMk/>
          <pc:sldMk cId="3425392126" sldId="266"/>
        </pc:sldMkLst>
        <pc:spChg chg="mod">
          <ac:chgData name="John Buchanan" userId="254118468f3887bc" providerId="LiveId" clId="{220B7231-C9EE-4B43-BC58-619E06BA3A67}" dt="2025-07-14T08:43:07.716" v="42" actId="113"/>
          <ac:spMkLst>
            <pc:docMk/>
            <pc:sldMk cId="3425392126" sldId="266"/>
            <ac:spMk id="2" creationId="{98644C3E-10EE-48BF-B72B-5473605A0F32}"/>
          </ac:spMkLst>
        </pc:spChg>
        <pc:spChg chg="mod">
          <ac:chgData name="John Buchanan" userId="254118468f3887bc" providerId="LiveId" clId="{220B7231-C9EE-4B43-BC58-619E06BA3A67}" dt="2025-07-27T09:53:06.324" v="537" actId="20577"/>
          <ac:spMkLst>
            <pc:docMk/>
            <pc:sldMk cId="3425392126" sldId="266"/>
            <ac:spMk id="7" creationId="{7F9DC972-3F91-44B7-92B0-CFAF3BD124B8}"/>
          </ac:spMkLst>
        </pc:spChg>
      </pc:sldChg>
      <pc:sldChg chg="add">
        <pc:chgData name="John Buchanan" userId="254118468f3887bc" providerId="LiveId" clId="{220B7231-C9EE-4B43-BC58-619E06BA3A67}" dt="2025-07-28T08:00:59.810" v="554"/>
        <pc:sldMkLst>
          <pc:docMk/>
          <pc:sldMk cId="817354173" sldId="267"/>
        </pc:sldMkLst>
      </pc:sldChg>
      <pc:sldChg chg="del">
        <pc:chgData name="John Buchanan" userId="254118468f3887bc" providerId="LiveId" clId="{220B7231-C9EE-4B43-BC58-619E06BA3A67}" dt="2025-07-28T08:00:54.723" v="553" actId="2696"/>
        <pc:sldMkLst>
          <pc:docMk/>
          <pc:sldMk cId="4162240355" sldId="267"/>
        </pc:sldMkLst>
      </pc:sldChg>
      <pc:sldChg chg="modSp mod">
        <pc:chgData name="John Buchanan" userId="254118468f3887bc" providerId="LiveId" clId="{220B7231-C9EE-4B43-BC58-619E06BA3A67}" dt="2025-07-14T08:55:03.745" v="60" actId="2711"/>
        <pc:sldMkLst>
          <pc:docMk/>
          <pc:sldMk cId="975025303" sldId="273"/>
        </pc:sldMkLst>
        <pc:spChg chg="mod">
          <ac:chgData name="John Buchanan" userId="254118468f3887bc" providerId="LiveId" clId="{220B7231-C9EE-4B43-BC58-619E06BA3A67}" dt="2025-07-14T08:55:03.745" v="60" actId="2711"/>
          <ac:spMkLst>
            <pc:docMk/>
            <pc:sldMk cId="975025303" sldId="273"/>
            <ac:spMk id="2" creationId="{98644C3E-10EE-48BF-B72B-5473605A0F32}"/>
          </ac:spMkLst>
        </pc:spChg>
      </pc:sldChg>
      <pc:sldChg chg="modSp mod">
        <pc:chgData name="John Buchanan" userId="254118468f3887bc" providerId="LiveId" clId="{220B7231-C9EE-4B43-BC58-619E06BA3A67}" dt="2025-07-15T02:19:49.307" v="297" actId="14100"/>
        <pc:sldMkLst>
          <pc:docMk/>
          <pc:sldMk cId="784545323" sldId="275"/>
        </pc:sldMkLst>
        <pc:spChg chg="mod">
          <ac:chgData name="John Buchanan" userId="254118468f3887bc" providerId="LiveId" clId="{220B7231-C9EE-4B43-BC58-619E06BA3A67}" dt="2025-07-15T02:19:25.727" v="294" actId="14100"/>
          <ac:spMkLst>
            <pc:docMk/>
            <pc:sldMk cId="784545323" sldId="275"/>
            <ac:spMk id="3" creationId="{711B9432-8DD9-44F7-BF1C-BC37FE31B580}"/>
          </ac:spMkLst>
        </pc:spChg>
        <pc:spChg chg="mod">
          <ac:chgData name="John Buchanan" userId="254118468f3887bc" providerId="LiveId" clId="{220B7231-C9EE-4B43-BC58-619E06BA3A67}" dt="2025-07-14T08:52:36.307" v="58" actId="6549"/>
          <ac:spMkLst>
            <pc:docMk/>
            <pc:sldMk cId="784545323" sldId="275"/>
            <ac:spMk id="4" creationId="{2F6247AD-3A8A-4525-B2C1-7CD14B856A64}"/>
          </ac:spMkLst>
        </pc:spChg>
        <pc:cxnChg chg="mod">
          <ac:chgData name="John Buchanan" userId="254118468f3887bc" providerId="LiveId" clId="{220B7231-C9EE-4B43-BC58-619E06BA3A67}" dt="2025-07-15T02:19:49.307" v="297" actId="14100"/>
          <ac:cxnSpMkLst>
            <pc:docMk/>
            <pc:sldMk cId="784545323" sldId="275"/>
            <ac:cxnSpMk id="6" creationId="{94AD58F9-4EB2-4871-9F24-2515FC5F3D3A}"/>
          </ac:cxnSpMkLst>
        </pc:cxnChg>
        <pc:cxnChg chg="mod">
          <ac:chgData name="John Buchanan" userId="254118468f3887bc" providerId="LiveId" clId="{220B7231-C9EE-4B43-BC58-619E06BA3A67}" dt="2025-07-15T02:19:39.237" v="296" actId="14100"/>
          <ac:cxnSpMkLst>
            <pc:docMk/>
            <pc:sldMk cId="784545323" sldId="275"/>
            <ac:cxnSpMk id="8" creationId="{9A866BEC-D149-4F49-9116-5D6F407EF3E1}"/>
          </ac:cxnSpMkLst>
        </pc:cxnChg>
      </pc:sldChg>
      <pc:sldChg chg="addSp delSp modSp mod delAnim modAnim">
        <pc:chgData name="John Buchanan" userId="254118468f3887bc" providerId="LiveId" clId="{220B7231-C9EE-4B43-BC58-619E06BA3A67}" dt="2025-07-16T03:53:55.611" v="444" actId="14100"/>
        <pc:sldMkLst>
          <pc:docMk/>
          <pc:sldMk cId="3236346280" sldId="276"/>
        </pc:sldMkLst>
        <pc:spChg chg="mod">
          <ac:chgData name="John Buchanan" userId="254118468f3887bc" providerId="LiveId" clId="{220B7231-C9EE-4B43-BC58-619E06BA3A67}" dt="2025-07-16T03:37:05.198" v="432" actId="20577"/>
          <ac:spMkLst>
            <pc:docMk/>
            <pc:sldMk cId="3236346280" sldId="276"/>
            <ac:spMk id="4" creationId="{2F6247AD-3A8A-4525-B2C1-7CD14B856A64}"/>
          </ac:spMkLst>
        </pc:spChg>
        <pc:picChg chg="add mod">
          <ac:chgData name="John Buchanan" userId="254118468f3887bc" providerId="LiveId" clId="{220B7231-C9EE-4B43-BC58-619E06BA3A67}" dt="2025-07-16T03:52:14.604" v="438" actId="1076"/>
          <ac:picMkLst>
            <pc:docMk/>
            <pc:sldMk cId="3236346280" sldId="276"/>
            <ac:picMk id="7" creationId="{FE5B339C-6343-8076-EA61-4AACEE882915}"/>
          </ac:picMkLst>
        </pc:picChg>
        <pc:cxnChg chg="mod">
          <ac:chgData name="John Buchanan" userId="254118468f3887bc" providerId="LiveId" clId="{220B7231-C9EE-4B43-BC58-619E06BA3A67}" dt="2025-07-16T03:53:49.639" v="443" actId="14100"/>
          <ac:cxnSpMkLst>
            <pc:docMk/>
            <pc:sldMk cId="3236346280" sldId="276"/>
            <ac:cxnSpMk id="6" creationId="{94AD58F9-4EB2-4871-9F24-2515FC5F3D3A}"/>
          </ac:cxnSpMkLst>
        </pc:cxnChg>
        <pc:cxnChg chg="mod">
          <ac:chgData name="John Buchanan" userId="254118468f3887bc" providerId="LiveId" clId="{220B7231-C9EE-4B43-BC58-619E06BA3A67}" dt="2025-07-16T03:53:55.611" v="444" actId="14100"/>
          <ac:cxnSpMkLst>
            <pc:docMk/>
            <pc:sldMk cId="3236346280" sldId="276"/>
            <ac:cxnSpMk id="8" creationId="{9A866BEC-D149-4F49-9116-5D6F407EF3E1}"/>
          </ac:cxnSpMkLst>
        </pc:cxnChg>
      </pc:sldChg>
      <pc:sldChg chg="modSp">
        <pc:chgData name="John Buchanan" userId="254118468f3887bc" providerId="LiveId" clId="{220B7231-C9EE-4B43-BC58-619E06BA3A67}" dt="2025-07-30T22:25:01.535" v="564" actId="14100"/>
        <pc:sldMkLst>
          <pc:docMk/>
          <pc:sldMk cId="2051364887" sldId="277"/>
        </pc:sldMkLst>
        <pc:picChg chg="mod">
          <ac:chgData name="John Buchanan" userId="254118468f3887bc" providerId="LiveId" clId="{220B7231-C9EE-4B43-BC58-619E06BA3A67}" dt="2025-07-30T22:25:01.535" v="564" actId="14100"/>
          <ac:picMkLst>
            <pc:docMk/>
            <pc:sldMk cId="2051364887" sldId="277"/>
            <ac:picMk id="4098" creationId="{B5AA900B-79F0-6506-1463-5BA1A75D91FC}"/>
          </ac:picMkLst>
        </pc:picChg>
      </pc:sldChg>
      <pc:sldChg chg="modSp">
        <pc:chgData name="John Buchanan" userId="254118468f3887bc" providerId="LiveId" clId="{220B7231-C9EE-4B43-BC58-619E06BA3A67}" dt="2025-07-15T05:09:56.584" v="373" actId="403"/>
        <pc:sldMkLst>
          <pc:docMk/>
          <pc:sldMk cId="923171023" sldId="280"/>
        </pc:sldMkLst>
        <pc:spChg chg="mod">
          <ac:chgData name="John Buchanan" userId="254118468f3887bc" providerId="LiveId" clId="{220B7231-C9EE-4B43-BC58-619E06BA3A67}" dt="2025-07-15T05:09:56.584" v="373" actId="403"/>
          <ac:spMkLst>
            <pc:docMk/>
            <pc:sldMk cId="923171023" sldId="280"/>
            <ac:spMk id="11" creationId="{63C36DCF-0981-35D5-B906-213ECBEDA584}"/>
          </ac:spMkLst>
        </pc:spChg>
        <pc:spChg chg="mod">
          <ac:chgData name="John Buchanan" userId="254118468f3887bc" providerId="LiveId" clId="{220B7231-C9EE-4B43-BC58-619E06BA3A67}" dt="2025-07-15T05:09:56.584" v="373" actId="403"/>
          <ac:spMkLst>
            <pc:docMk/>
            <pc:sldMk cId="923171023" sldId="280"/>
            <ac:spMk id="12" creationId="{94334675-82CB-04BB-2287-531E733846D2}"/>
          </ac:spMkLst>
        </pc:spChg>
        <pc:spChg chg="mod">
          <ac:chgData name="John Buchanan" userId="254118468f3887bc" providerId="LiveId" clId="{220B7231-C9EE-4B43-BC58-619E06BA3A67}" dt="2025-07-15T05:09:56.584" v="373" actId="403"/>
          <ac:spMkLst>
            <pc:docMk/>
            <pc:sldMk cId="923171023" sldId="280"/>
            <ac:spMk id="14" creationId="{1E664CA3-CB2F-79D7-6409-BFA14AE7D62E}"/>
          </ac:spMkLst>
        </pc:spChg>
      </pc:sldChg>
      <pc:sldChg chg="modSp mod">
        <pc:chgData name="John Buchanan" userId="254118468f3887bc" providerId="LiveId" clId="{220B7231-C9EE-4B43-BC58-619E06BA3A67}" dt="2025-07-14T08:55:14.790" v="62" actId="113"/>
        <pc:sldMkLst>
          <pc:docMk/>
          <pc:sldMk cId="1627450060" sldId="282"/>
        </pc:sldMkLst>
        <pc:spChg chg="mod">
          <ac:chgData name="John Buchanan" userId="254118468f3887bc" providerId="LiveId" clId="{220B7231-C9EE-4B43-BC58-619E06BA3A67}" dt="2025-07-14T08:55:14.790" v="62" actId="113"/>
          <ac:spMkLst>
            <pc:docMk/>
            <pc:sldMk cId="1627450060" sldId="282"/>
            <ac:spMk id="2" creationId="{98644C3E-10EE-48BF-B72B-5473605A0F32}"/>
          </ac:spMkLst>
        </pc:spChg>
      </pc:sldChg>
      <pc:sldChg chg="modSp mod modAnim">
        <pc:chgData name="John Buchanan" userId="254118468f3887bc" providerId="LiveId" clId="{220B7231-C9EE-4B43-BC58-619E06BA3A67}" dt="2025-07-15T02:03:55.954" v="290" actId="114"/>
        <pc:sldMkLst>
          <pc:docMk/>
          <pc:sldMk cId="1456830567" sldId="283"/>
        </pc:sldMkLst>
        <pc:spChg chg="mod">
          <ac:chgData name="John Buchanan" userId="254118468f3887bc" providerId="LiveId" clId="{220B7231-C9EE-4B43-BC58-619E06BA3A67}" dt="2025-07-15T02:03:55.954" v="290" actId="114"/>
          <ac:spMkLst>
            <pc:docMk/>
            <pc:sldMk cId="1456830567" sldId="283"/>
            <ac:spMk id="4" creationId="{2F6247AD-3A8A-4525-B2C1-7CD14B856A64}"/>
          </ac:spMkLst>
        </pc:spChg>
      </pc:sldChg>
      <pc:sldChg chg="delSp modSp mod">
        <pc:chgData name="John Buchanan" userId="254118468f3887bc" providerId="LiveId" clId="{220B7231-C9EE-4B43-BC58-619E06BA3A67}" dt="2025-07-28T08:26:16.460" v="555" actId="478"/>
        <pc:sldMkLst>
          <pc:docMk/>
          <pc:sldMk cId="3145344211" sldId="284"/>
        </pc:sldMkLst>
      </pc:sldChg>
      <pc:sldChg chg="new del">
        <pc:chgData name="John Buchanan" userId="254118468f3887bc" providerId="LiveId" clId="{220B7231-C9EE-4B43-BC58-619E06BA3A67}" dt="2025-07-14T09:02:45.467" v="115" actId="47"/>
        <pc:sldMkLst>
          <pc:docMk/>
          <pc:sldMk cId="123197921" sldId="285"/>
        </pc:sldMkLst>
      </pc:sldChg>
      <pc:sldChg chg="addSp modSp add mod modAnim">
        <pc:chgData name="John Buchanan" userId="254118468f3887bc" providerId="LiveId" clId="{220B7231-C9EE-4B43-BC58-619E06BA3A67}" dt="2025-07-28T08:26:52.750" v="557" actId="207"/>
        <pc:sldMkLst>
          <pc:docMk/>
          <pc:sldMk cId="144645146" sldId="285"/>
        </pc:sldMkLst>
        <pc:spChg chg="add mod ord">
          <ac:chgData name="John Buchanan" userId="254118468f3887bc" providerId="LiveId" clId="{220B7231-C9EE-4B43-BC58-619E06BA3A67}" dt="2025-07-28T08:26:52.750" v="557" actId="207"/>
          <ac:spMkLst>
            <pc:docMk/>
            <pc:sldMk cId="144645146" sldId="285"/>
            <ac:spMk id="4" creationId="{DEF5B7C9-19FF-E310-1CF4-FD6374A2DFCD}"/>
          </ac:spMkLst>
        </pc:spChg>
        <pc:spChg chg="add mod">
          <ac:chgData name="John Buchanan" userId="254118468f3887bc" providerId="LiveId" clId="{220B7231-C9EE-4B43-BC58-619E06BA3A67}" dt="2025-07-28T08:26:45.727" v="556" actId="207"/>
          <ac:spMkLst>
            <pc:docMk/>
            <pc:sldMk cId="144645146" sldId="285"/>
            <ac:spMk id="6" creationId="{9650F9CB-E62F-AC5F-364F-1D6E7C9FE744}"/>
          </ac:spMkLst>
        </pc:spChg>
        <pc:grpChg chg="add mod">
          <ac:chgData name="John Buchanan" userId="254118468f3887bc" providerId="LiveId" clId="{220B7231-C9EE-4B43-BC58-619E06BA3A67}" dt="2025-07-27T10:02:02.241" v="539" actId="1076"/>
          <ac:grpSpMkLst>
            <pc:docMk/>
            <pc:sldMk cId="144645146" sldId="285"/>
            <ac:grpSpMk id="7" creationId="{244C2309-B1B3-844B-898D-BD9A07590F5F}"/>
          </ac:grpSpMkLst>
        </pc:grpChg>
      </pc:sldChg>
      <pc:sldChg chg="addSp delSp modSp add mod">
        <pc:chgData name="John Buchanan" userId="254118468f3887bc" providerId="LiveId" clId="{220B7231-C9EE-4B43-BC58-619E06BA3A67}" dt="2025-07-15T02:27:02.273" v="368" actId="14100"/>
        <pc:sldMkLst>
          <pc:docMk/>
          <pc:sldMk cId="3051294328" sldId="286"/>
        </pc:sldMkLst>
        <pc:spChg chg="mod">
          <ac:chgData name="John Buchanan" userId="254118468f3887bc" providerId="LiveId" clId="{220B7231-C9EE-4B43-BC58-619E06BA3A67}" dt="2025-07-15T02:22:42.751" v="323" actId="20577"/>
          <ac:spMkLst>
            <pc:docMk/>
            <pc:sldMk cId="3051294328" sldId="286"/>
            <ac:spMk id="2" creationId="{BB83F6AE-E92E-8007-0F00-57FAD28ECE0A}"/>
          </ac:spMkLst>
        </pc:spChg>
        <pc:spChg chg="mod">
          <ac:chgData name="John Buchanan" userId="254118468f3887bc" providerId="LiveId" clId="{220B7231-C9EE-4B43-BC58-619E06BA3A67}" dt="2025-07-15T02:26:45.136" v="366" actId="14100"/>
          <ac:spMkLst>
            <pc:docMk/>
            <pc:sldMk cId="3051294328" sldId="286"/>
            <ac:spMk id="4" creationId="{25AE84E6-5B65-B2D9-CB74-1330A8007E25}"/>
          </ac:spMkLst>
        </pc:spChg>
        <pc:spChg chg="add mod">
          <ac:chgData name="John Buchanan" userId="254118468f3887bc" providerId="LiveId" clId="{220B7231-C9EE-4B43-BC58-619E06BA3A67}" dt="2025-07-15T02:23:22.582" v="327" actId="1076"/>
          <ac:spMkLst>
            <pc:docMk/>
            <pc:sldMk cId="3051294328" sldId="286"/>
            <ac:spMk id="9" creationId="{1BC5FEF4-D575-B669-03B8-FE690FCDADFD}"/>
          </ac:spMkLst>
        </pc:spChg>
        <pc:cxnChg chg="mod">
          <ac:chgData name="John Buchanan" userId="254118468f3887bc" providerId="LiveId" clId="{220B7231-C9EE-4B43-BC58-619E06BA3A67}" dt="2025-07-15T02:26:54.543" v="367" actId="14100"/>
          <ac:cxnSpMkLst>
            <pc:docMk/>
            <pc:sldMk cId="3051294328" sldId="286"/>
            <ac:cxnSpMk id="6" creationId="{6020D996-D3B8-AE74-8EAA-E585615BAC2E}"/>
          </ac:cxnSpMkLst>
        </pc:cxnChg>
        <pc:cxnChg chg="mod">
          <ac:chgData name="John Buchanan" userId="254118468f3887bc" providerId="LiveId" clId="{220B7231-C9EE-4B43-BC58-619E06BA3A67}" dt="2025-07-15T02:27:02.273" v="368" actId="14100"/>
          <ac:cxnSpMkLst>
            <pc:docMk/>
            <pc:sldMk cId="3051294328" sldId="286"/>
            <ac:cxnSpMk id="8" creationId="{5BDD2A7B-2842-F0C5-8A17-7CB37E3ED022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AE054-52AF-4D6D-AF2A-3F7E546717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A8A553-0C80-4854-8FBC-88E123AA4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26334-B492-4330-BB02-DEF8959F9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A280-88CB-49B9-BBBB-93A7C17B5EF1}" type="datetimeFigureOut">
              <a:rPr lang="en-NZ" smtClean="0"/>
              <a:t>31/07/2025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D3AC3-F1B6-443D-9D55-AAE1C3A4E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10EE7-7C94-4A5A-A92A-6BAF05899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B4CB-CDC0-4E61-868F-6898C09459B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9637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EE797-595A-4179-B25C-571A573CF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570FE7-4714-4082-A1C4-89F3CC8C6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87C12-ED8E-4657-B773-3976748C1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A280-88CB-49B9-BBBB-93A7C17B5EF1}" type="datetimeFigureOut">
              <a:rPr lang="en-NZ" smtClean="0"/>
              <a:t>31/07/2025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9D95C-FA2A-4BCC-B789-4918184F8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6831D-5AB3-448F-A2E7-3A26547F4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B4CB-CDC0-4E61-868F-6898C09459B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09489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A757A0-E2A7-4D53-86C0-5B6003397D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132C7A-0925-4138-B3B5-A34656867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A3234-CC95-404F-909A-2BE345189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A280-88CB-49B9-BBBB-93A7C17B5EF1}" type="datetimeFigureOut">
              <a:rPr lang="en-NZ" smtClean="0"/>
              <a:t>31/07/2025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19E2A-D972-4E99-AC47-EAD317F8C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A480E-FEEC-4CFE-AC13-B8112B42E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B4CB-CDC0-4E61-868F-6898C09459B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04982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24BBC-18BE-4F7C-B0D9-F479EC5EC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955D3-1BD7-45B5-A54E-909B45694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F8803-DBA8-43A8-8532-E770E5823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A280-88CB-49B9-BBBB-93A7C17B5EF1}" type="datetimeFigureOut">
              <a:rPr lang="en-NZ" smtClean="0"/>
              <a:t>31/07/2025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B461A-16A7-48E5-80A2-0F19416F2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64328-958E-42E6-9534-3B644CF55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B4CB-CDC0-4E61-868F-6898C09459B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57885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15B1B-37BE-4DB1-9236-F23B5A317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60DC0-BD5E-4998-B5DE-6BE7C8F45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F4234-7A58-458A-9487-999E575DE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A280-88CB-49B9-BBBB-93A7C17B5EF1}" type="datetimeFigureOut">
              <a:rPr lang="en-NZ" smtClean="0"/>
              <a:t>31/07/2025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CF9CA-4A71-48B8-A13A-2F634589E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70FBE-8B90-4A5A-A9D4-93B53FA83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B4CB-CDC0-4E61-868F-6898C09459B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0393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1D55B-8365-42EE-9799-17BDD6BF3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4C99F-1A1B-43F8-B255-F47F08F6CC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CA5AFA-CDC6-4776-B4E5-BCCA8CF4B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B05296-3D4C-49E7-83C8-5C2817C7B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A280-88CB-49B9-BBBB-93A7C17B5EF1}" type="datetimeFigureOut">
              <a:rPr lang="en-NZ" smtClean="0"/>
              <a:t>31/07/2025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DC845-DD35-48EF-AD4C-C46CC23BB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B7D529-09C0-4121-878B-E4BD3906E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B4CB-CDC0-4E61-868F-6898C09459B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04433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23DE7-2370-46F0-9858-3E072DB30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C49A27-290C-4B43-AE0B-D6D399F99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62F694-C985-414E-A99F-0ED7E515C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A96A75-9683-471C-98CC-1B66106143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A439BF-DE09-4066-B868-C40766A045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4071F8-D9F9-41EB-A130-D240B42D1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A280-88CB-49B9-BBBB-93A7C17B5EF1}" type="datetimeFigureOut">
              <a:rPr lang="en-NZ" smtClean="0"/>
              <a:t>31/07/2025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16F1D3-5EB2-4226-A0A0-9ECE978F3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5A078E-7304-455A-87E7-2609A87C7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B4CB-CDC0-4E61-868F-6898C09459B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56880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843B1-E111-4BCC-9C0A-E9B79E55E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5BDAF3-FF66-4B00-9074-49BCA5274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A280-88CB-49B9-BBBB-93A7C17B5EF1}" type="datetimeFigureOut">
              <a:rPr lang="en-NZ" smtClean="0"/>
              <a:t>31/07/2025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6A2015-391A-4585-8406-DDDAA47E8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067844-5C07-45E5-9027-E572E072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B4CB-CDC0-4E61-868F-6898C09459B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83224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71B460-6326-42E2-A41C-8EF01F5BC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A280-88CB-49B9-BBBB-93A7C17B5EF1}" type="datetimeFigureOut">
              <a:rPr lang="en-NZ" smtClean="0"/>
              <a:t>31/07/2025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464C11-CDA9-4061-8590-DFBA25ABE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C6C66F-762D-498C-B7EC-2BDDB6724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B4CB-CDC0-4E61-868F-6898C09459B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70896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D7C3F-0B15-45E7-AC1B-83ED80582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8527E-D321-465F-B4B6-832429777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087FC8-FF0B-4B2B-B9EC-52512DF35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F67981-1687-44BF-B532-AA16958A5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A280-88CB-49B9-BBBB-93A7C17B5EF1}" type="datetimeFigureOut">
              <a:rPr lang="en-NZ" smtClean="0"/>
              <a:t>31/07/2025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5458F2-AF1D-40F4-A463-DABCDF8C7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AE064B-4605-4730-9054-591F52DEC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B4CB-CDC0-4E61-868F-6898C09459B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4515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3062B-5E85-4A21-A772-FB3A2B28E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D78347-D70E-4010-865D-B19325D2DE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69FF33-9D11-44D2-82F9-A69D5C55F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95E1A9-4965-40F3-87DD-62D3B5D2C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A280-88CB-49B9-BBBB-93A7C17B5EF1}" type="datetimeFigureOut">
              <a:rPr lang="en-NZ" smtClean="0"/>
              <a:t>31/07/2025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700D8C-77A3-459E-A47F-285DF2027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8CC6C-D50A-4075-B245-64C11BB0D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B4CB-CDC0-4E61-868F-6898C09459B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23389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80440-34BD-47BF-8BF0-B6EAD08D5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19889-66A4-46D6-ADD5-14BA74707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CC910-A06C-4B6B-B24E-3CAD7012DE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9A280-88CB-49B9-BBBB-93A7C17B5EF1}" type="datetimeFigureOut">
              <a:rPr lang="en-NZ" smtClean="0"/>
              <a:t>31/07/2025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8C8DC-5D56-42ED-BD24-7AB8EEED37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0722D-6909-4074-A658-7706E1C0E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3B4CB-CDC0-4E61-868F-6898C09459B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7285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ref.ly/logosres/nrsv?ref=BibleNRSV.Ps131.title&amp;off=49&amp;ctx=+Ascents.+Of+David.+~%0a1+O+Lord,+my+heart+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B8C98-0A95-734F-1FF7-1B6B92B85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6536AE-D75D-9B10-57CE-398A19536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95" y="0"/>
            <a:ext cx="1220189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ADB75F-E49F-6FA3-8392-AD70526D9C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9993" y="4257899"/>
            <a:ext cx="6262007" cy="2600101"/>
          </a:xfrm>
        </p:spPr>
        <p:txBody>
          <a:bodyPr>
            <a:normAutofit/>
          </a:bodyPr>
          <a:lstStyle/>
          <a:p>
            <a:r>
              <a:rPr lang="en-NZ" sz="16600" b="1" dirty="0">
                <a:latin typeface="+mn-lt"/>
              </a:rPr>
              <a:t>Psalms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3A31FC-913F-1BAB-E2D9-37F3CB12EFDD}"/>
              </a:ext>
            </a:extLst>
          </p:cNvPr>
          <p:cNvSpPr txBox="1"/>
          <p:nvPr/>
        </p:nvSpPr>
        <p:spPr>
          <a:xfrm>
            <a:off x="-9896" y="6488668"/>
            <a:ext cx="28595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b="1" dirty="0">
                <a:effectLst/>
                <a:latin typeface="Aptos Black" panose="020B0004020202020204" pitchFamily="34" charset="0"/>
              </a:rPr>
              <a:t>Art by </a:t>
            </a:r>
            <a:r>
              <a:rPr lang="en-NZ" b="1" u="none" strike="noStrike" dirty="0">
                <a:effectLst/>
                <a:latin typeface="Aptos Black" panose="020B0004020202020204" pitchFamily="34" charset="0"/>
              </a:rPr>
              <a:t>Sefira Lightstone</a:t>
            </a:r>
            <a:endParaRPr lang="en-NZ" b="1" dirty="0">
              <a:latin typeface="Aptos Black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16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F03D4-3D4F-42F7-9E9C-57029601D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solidFill>
                  <a:srgbClr val="C00000"/>
                </a:solidFill>
              </a:rPr>
              <a:t>Wisdom </a:t>
            </a:r>
            <a:br>
              <a:rPr lang="en-NZ" b="1" dirty="0">
                <a:solidFill>
                  <a:srgbClr val="C00000"/>
                </a:solidFill>
              </a:rPr>
            </a:br>
            <a:r>
              <a:rPr lang="en-NZ" b="1" dirty="0">
                <a:solidFill>
                  <a:srgbClr val="C00000"/>
                </a:solidFill>
              </a:rPr>
              <a:t>Psalms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B9432-8DD9-44F7-BF1C-BC37FE31B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Psalm 14</a:t>
            </a:r>
          </a:p>
          <a:p>
            <a:r>
              <a:rPr lang="en-NZ" dirty="0"/>
              <a:t>Psalm 37</a:t>
            </a:r>
          </a:p>
          <a:p>
            <a:endParaRPr lang="en-N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6247AD-3A8A-4525-B2C1-7CD14B856A64}"/>
              </a:ext>
            </a:extLst>
          </p:cNvPr>
          <p:cNvSpPr txBox="1"/>
          <p:nvPr/>
        </p:nvSpPr>
        <p:spPr>
          <a:xfrm>
            <a:off x="3904488" y="365125"/>
            <a:ext cx="807749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/>
            <a:r>
              <a:rPr lang="en-NZ" sz="2800" dirty="0"/>
              <a:t>1	Fools say in their hearts, “There is no God.” </a:t>
            </a:r>
          </a:p>
          <a:p>
            <a:pPr marL="360363" indent="-360363"/>
            <a:r>
              <a:rPr lang="en-NZ" sz="2800" dirty="0"/>
              <a:t>They are corrupt, they do abominable deeds; </a:t>
            </a:r>
          </a:p>
          <a:p>
            <a:pPr marL="360363" indent="-360363"/>
            <a:r>
              <a:rPr lang="en-NZ" sz="2800" dirty="0"/>
              <a:t>there is no one who does good. </a:t>
            </a:r>
          </a:p>
          <a:p>
            <a:pPr marL="360363" indent="-360363"/>
            <a:r>
              <a:rPr lang="en-NZ" sz="2800" dirty="0"/>
              <a:t>2	The Lord looks down from heaven on humankind </a:t>
            </a:r>
          </a:p>
          <a:p>
            <a:pPr marL="360363" indent="-360363"/>
            <a:r>
              <a:rPr lang="en-NZ" sz="2800" dirty="0"/>
              <a:t>to see if there are any who are wise, </a:t>
            </a:r>
          </a:p>
          <a:p>
            <a:pPr marL="360363" indent="-360363"/>
            <a:r>
              <a:rPr lang="en-US" sz="2800" dirty="0"/>
              <a:t>who seek after God. </a:t>
            </a:r>
          </a:p>
          <a:p>
            <a:pPr marL="360363" indent="-360363"/>
            <a:r>
              <a:rPr lang="en-NZ" sz="2800" dirty="0"/>
              <a:t>3	They have all gone astray, they are all alike perverse; </a:t>
            </a:r>
          </a:p>
          <a:p>
            <a:pPr marL="360363" indent="-360363"/>
            <a:r>
              <a:rPr lang="en-NZ" sz="2800" dirty="0"/>
              <a:t>there is no one who does good, </a:t>
            </a:r>
            <a:r>
              <a:rPr lang="en-US" sz="2800" dirty="0"/>
              <a:t>no, not one. </a:t>
            </a:r>
          </a:p>
          <a:p>
            <a:pPr marL="360363" indent="-360363"/>
            <a:endParaRPr lang="en-NZ" sz="2800" dirty="0"/>
          </a:p>
          <a:p>
            <a:pPr marL="360363" indent="-360363"/>
            <a:r>
              <a:rPr lang="en-NZ" sz="2800" dirty="0"/>
              <a:t>7	O that deliverance for Israel would come from Zion! </a:t>
            </a:r>
          </a:p>
          <a:p>
            <a:pPr marL="360363" indent="-360363"/>
            <a:r>
              <a:rPr lang="en-NZ" sz="2800" dirty="0"/>
              <a:t>When the Lord restores the fortunes of his people, </a:t>
            </a:r>
          </a:p>
          <a:p>
            <a:pPr marL="360363" indent="-360363"/>
            <a:r>
              <a:rPr lang="en-NZ" sz="2800" dirty="0"/>
              <a:t>Jacob will rejoice; Israel will be glad.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AD58F9-4EB2-4871-9F24-2515FC5F3D3A}"/>
              </a:ext>
            </a:extLst>
          </p:cNvPr>
          <p:cNvCxnSpPr>
            <a:cxnSpLocks/>
          </p:cNvCxnSpPr>
          <p:nvPr/>
        </p:nvCxnSpPr>
        <p:spPr>
          <a:xfrm flipV="1">
            <a:off x="2472744" y="548640"/>
            <a:ext cx="1431744" cy="14862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866BEC-D149-4F49-9116-5D6F407EF3E1}"/>
              </a:ext>
            </a:extLst>
          </p:cNvPr>
          <p:cNvCxnSpPr>
            <a:cxnSpLocks/>
          </p:cNvCxnSpPr>
          <p:nvPr/>
        </p:nvCxnSpPr>
        <p:spPr>
          <a:xfrm>
            <a:off x="2472744" y="2034862"/>
            <a:ext cx="1431744" cy="3329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666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F03D4-3D4F-42F7-9E9C-57029601D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solidFill>
                  <a:srgbClr val="C00000"/>
                </a:solidFill>
              </a:rPr>
              <a:t>Occasions of</a:t>
            </a:r>
            <a:br>
              <a:rPr lang="en-NZ" b="1" dirty="0">
                <a:solidFill>
                  <a:srgbClr val="C00000"/>
                </a:solidFill>
              </a:rPr>
            </a:br>
            <a:r>
              <a:rPr lang="en-NZ" b="1" dirty="0">
                <a:solidFill>
                  <a:srgbClr val="C00000"/>
                </a:solidFill>
              </a:rPr>
              <a:t>Well-Being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B9432-8DD9-44F7-BF1C-BC37FE31B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Psalm 131</a:t>
            </a:r>
          </a:p>
          <a:p>
            <a:r>
              <a:rPr lang="en-NZ" dirty="0"/>
              <a:t>Psalm 133</a:t>
            </a:r>
          </a:p>
          <a:p>
            <a:endParaRPr lang="en-N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6247AD-3A8A-4525-B2C1-7CD14B856A64}"/>
              </a:ext>
            </a:extLst>
          </p:cNvPr>
          <p:cNvSpPr txBox="1"/>
          <p:nvPr/>
        </p:nvSpPr>
        <p:spPr>
          <a:xfrm>
            <a:off x="5061397" y="365125"/>
            <a:ext cx="69205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/>
            <a:r>
              <a:rPr lang="en-NZ" sz="2800" dirty="0"/>
              <a:t>1	O Lord, my heart is not lifted up, </a:t>
            </a:r>
          </a:p>
          <a:p>
            <a:pPr marL="360363" indent="-360363"/>
            <a:r>
              <a:rPr lang="en-NZ" sz="2800" dirty="0"/>
              <a:t>my eyes are not raised too high; </a:t>
            </a:r>
          </a:p>
          <a:p>
            <a:pPr marL="360363" indent="-360363"/>
            <a:r>
              <a:rPr lang="en-NZ" sz="2800" dirty="0"/>
              <a:t>I do not occupy myself with things </a:t>
            </a:r>
          </a:p>
          <a:p>
            <a:pPr marL="360363" indent="-360363"/>
            <a:r>
              <a:rPr lang="en-NZ" sz="2800" dirty="0"/>
              <a:t>too great and too marvellous for me. </a:t>
            </a:r>
          </a:p>
          <a:p>
            <a:pPr marL="360363" indent="-360363"/>
            <a:r>
              <a:rPr lang="en-NZ" sz="2800" dirty="0"/>
              <a:t>2	But I have calmed and quieted my soul, </a:t>
            </a:r>
          </a:p>
          <a:p>
            <a:pPr marL="360363" indent="-360363"/>
            <a:r>
              <a:rPr lang="en-NZ" sz="2800" dirty="0"/>
              <a:t>like a weaned child with its mother; </a:t>
            </a:r>
          </a:p>
          <a:p>
            <a:pPr marL="360363" indent="-360363"/>
            <a:r>
              <a:rPr lang="en-NZ" sz="2800" dirty="0"/>
              <a:t>my soul is like the weaned child that is with me.</a:t>
            </a:r>
          </a:p>
          <a:p>
            <a:pPr marL="360363" indent="-360363"/>
            <a:r>
              <a:rPr lang="en-NZ" sz="2800" dirty="0"/>
              <a:t>3	O Israel, hope in the Lord </a:t>
            </a:r>
          </a:p>
          <a:p>
            <a:pPr marL="360363" indent="-360363"/>
            <a:r>
              <a:rPr lang="en-NZ" sz="2800" dirty="0"/>
              <a:t>from this time on and forevermore. </a:t>
            </a:r>
          </a:p>
          <a:p>
            <a:pPr marL="360363" indent="-360363"/>
            <a:r>
              <a:rPr lang="en-NZ" sz="2800" dirty="0"/>
              <a:t> </a:t>
            </a:r>
            <a:endParaRPr lang="en-NZ" sz="2800" dirty="0">
              <a:hlinkClick r:id="rId2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AD58F9-4EB2-4871-9F24-2515FC5F3D3A}"/>
              </a:ext>
            </a:extLst>
          </p:cNvPr>
          <p:cNvCxnSpPr>
            <a:cxnSpLocks/>
          </p:cNvCxnSpPr>
          <p:nvPr/>
        </p:nvCxnSpPr>
        <p:spPr>
          <a:xfrm flipV="1">
            <a:off x="2704563" y="365126"/>
            <a:ext cx="2356834" cy="16697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866BEC-D149-4F49-9116-5D6F407EF3E1}"/>
              </a:ext>
            </a:extLst>
          </p:cNvPr>
          <p:cNvCxnSpPr>
            <a:cxnSpLocks/>
          </p:cNvCxnSpPr>
          <p:nvPr/>
        </p:nvCxnSpPr>
        <p:spPr>
          <a:xfrm>
            <a:off x="2704563" y="2034862"/>
            <a:ext cx="2187477" cy="2601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503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C565D5-3E91-4EE4-93E5-080BB0659B65}"/>
              </a:ext>
            </a:extLst>
          </p:cNvPr>
          <p:cNvSpPr txBox="1"/>
          <p:nvPr/>
        </p:nvSpPr>
        <p:spPr>
          <a:xfrm>
            <a:off x="617856" y="1410520"/>
            <a:ext cx="24013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z="3600" dirty="0">
                <a:solidFill>
                  <a:schemeClr val="bg1">
                    <a:lumMod val="75000"/>
                  </a:schemeClr>
                </a:solidFill>
              </a:rPr>
              <a:t>Psalms of</a:t>
            </a:r>
            <a:br>
              <a:rPr lang="en-NZ" sz="36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NZ" sz="3600" b="1" dirty="0">
                <a:solidFill>
                  <a:schemeClr val="bg1">
                    <a:lumMod val="75000"/>
                  </a:schemeClr>
                </a:solidFill>
              </a:rPr>
              <a:t>Orientation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5ABB77-62F2-49C6-BC9F-E2F2979C1F2D}"/>
              </a:ext>
            </a:extLst>
          </p:cNvPr>
          <p:cNvSpPr txBox="1"/>
          <p:nvPr/>
        </p:nvSpPr>
        <p:spPr>
          <a:xfrm>
            <a:off x="4341284" y="1404369"/>
            <a:ext cx="29271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z="3600" dirty="0"/>
              <a:t>Psalms of </a:t>
            </a:r>
            <a:br>
              <a:rPr lang="en-NZ" sz="3600" dirty="0">
                <a:solidFill>
                  <a:srgbClr val="C00000"/>
                </a:solidFill>
              </a:rPr>
            </a:br>
            <a:r>
              <a:rPr lang="en-NZ" sz="3600" b="1" dirty="0">
                <a:solidFill>
                  <a:srgbClr val="C00000"/>
                </a:solidFill>
              </a:rPr>
              <a:t>Disorientation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421628-C8FD-438E-928E-BE57663F7876}"/>
              </a:ext>
            </a:extLst>
          </p:cNvPr>
          <p:cNvSpPr txBox="1"/>
          <p:nvPr/>
        </p:nvSpPr>
        <p:spPr>
          <a:xfrm>
            <a:off x="8578475" y="1404368"/>
            <a:ext cx="33849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z="3600" dirty="0">
                <a:solidFill>
                  <a:schemeClr val="bg1">
                    <a:lumMod val="75000"/>
                  </a:schemeClr>
                </a:solidFill>
              </a:rPr>
              <a:t>Psalms of </a:t>
            </a:r>
            <a:br>
              <a:rPr lang="en-NZ" sz="36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NZ" sz="3600" b="1" dirty="0">
                <a:solidFill>
                  <a:schemeClr val="bg1">
                    <a:lumMod val="75000"/>
                  </a:schemeClr>
                </a:solidFill>
              </a:rPr>
              <a:t>New Orientation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AF2553A-10DD-482E-9B0D-99E7BB1F163A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3019219" y="2004534"/>
            <a:ext cx="1322065" cy="6151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5484B0B-C47A-47B0-91D2-9CC6C61284CC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V="1">
            <a:off x="7268432" y="2004533"/>
            <a:ext cx="1310043" cy="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1E65017-2C09-42CE-915A-20669A160A50}"/>
              </a:ext>
            </a:extLst>
          </p:cNvPr>
          <p:cNvSpPr txBox="1"/>
          <p:nvPr/>
        </p:nvSpPr>
        <p:spPr>
          <a:xfrm>
            <a:off x="1073391" y="2610849"/>
            <a:ext cx="16837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z="2400" dirty="0">
                <a:solidFill>
                  <a:schemeClr val="bg1">
                    <a:lumMod val="75000"/>
                  </a:schemeClr>
                </a:solidFill>
              </a:rPr>
              <a:t>Songs of </a:t>
            </a:r>
            <a:br>
              <a:rPr lang="en-NZ" sz="24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NZ" sz="2400" dirty="0">
                <a:solidFill>
                  <a:schemeClr val="bg1">
                    <a:lumMod val="75000"/>
                  </a:schemeClr>
                </a:solidFill>
              </a:rPr>
              <a:t>guaranteed </a:t>
            </a:r>
            <a:br>
              <a:rPr lang="en-NZ" sz="24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NZ" sz="2400" dirty="0">
                <a:solidFill>
                  <a:schemeClr val="bg1">
                    <a:lumMod val="75000"/>
                  </a:schemeClr>
                </a:solidFill>
              </a:rPr>
              <a:t>creation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F0C684-5EAA-48FE-980D-C045B479C117}"/>
              </a:ext>
            </a:extLst>
          </p:cNvPr>
          <p:cNvSpPr txBox="1"/>
          <p:nvPr/>
        </p:nvSpPr>
        <p:spPr>
          <a:xfrm>
            <a:off x="4527777" y="2795515"/>
            <a:ext cx="2554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Songs of</a:t>
            </a:r>
            <a:br>
              <a:rPr lang="en-NZ" sz="2400" dirty="0"/>
            </a:br>
            <a:r>
              <a:rPr lang="en-NZ" sz="2400" dirty="0"/>
              <a:t>disarray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3509A9-C75B-4878-B8DA-CBB3F1264A4D}"/>
              </a:ext>
            </a:extLst>
          </p:cNvPr>
          <p:cNvSpPr txBox="1"/>
          <p:nvPr/>
        </p:nvSpPr>
        <p:spPr>
          <a:xfrm>
            <a:off x="8874673" y="2604697"/>
            <a:ext cx="27925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solidFill>
                  <a:schemeClr val="bg1">
                    <a:lumMod val="75000"/>
                  </a:schemeClr>
                </a:solidFill>
              </a:rPr>
              <a:t>Songs of</a:t>
            </a:r>
            <a:br>
              <a:rPr lang="en-NZ" sz="24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NZ" sz="2400" dirty="0">
                <a:solidFill>
                  <a:schemeClr val="bg1">
                    <a:lumMod val="75000"/>
                  </a:schemeClr>
                </a:solidFill>
              </a:rPr>
              <a:t>surprising </a:t>
            </a:r>
            <a:br>
              <a:rPr lang="en-NZ" sz="24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NZ" sz="2400" dirty="0">
                <a:solidFill>
                  <a:schemeClr val="bg1">
                    <a:lumMod val="75000"/>
                  </a:schemeClr>
                </a:solidFill>
              </a:rPr>
              <a:t>new life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9325B1-0AEF-43AF-A041-C698AB184DBC}"/>
              </a:ext>
            </a:extLst>
          </p:cNvPr>
          <p:cNvSpPr txBox="1"/>
          <p:nvPr/>
        </p:nvSpPr>
        <p:spPr>
          <a:xfrm>
            <a:off x="1708700" y="4117126"/>
            <a:ext cx="2554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First move</a:t>
            </a:r>
            <a:br>
              <a:rPr lang="en-NZ" sz="2400" dirty="0"/>
            </a:br>
            <a:r>
              <a:rPr lang="en-NZ" sz="2400" b="1" dirty="0"/>
              <a:t>SUFFERING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9A2FD3-365B-408F-9F02-894A08752D21}"/>
              </a:ext>
            </a:extLst>
          </p:cNvPr>
          <p:cNvSpPr txBox="1"/>
          <p:nvPr/>
        </p:nvSpPr>
        <p:spPr>
          <a:xfrm>
            <a:off x="5796239" y="4133543"/>
            <a:ext cx="2554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solidFill>
                  <a:schemeClr val="bg1">
                    <a:lumMod val="75000"/>
                  </a:schemeClr>
                </a:solidFill>
              </a:rPr>
              <a:t>Second move</a:t>
            </a:r>
            <a:br>
              <a:rPr lang="en-NZ" sz="24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NZ" sz="2400" b="1" dirty="0">
                <a:solidFill>
                  <a:schemeClr val="bg1">
                    <a:lumMod val="75000"/>
                  </a:schemeClr>
                </a:solidFill>
              </a:rPr>
              <a:t>HOPE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2D89719-0954-4F51-8A99-016502DF9A6B}"/>
              </a:ext>
            </a:extLst>
          </p:cNvPr>
          <p:cNvCxnSpPr>
            <a:cxnSpLocks/>
            <a:stCxn id="17" idx="0"/>
          </p:cNvCxnSpPr>
          <p:nvPr/>
        </p:nvCxnSpPr>
        <p:spPr>
          <a:xfrm flipV="1">
            <a:off x="2985781" y="2617619"/>
            <a:ext cx="747254" cy="149950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E294248-9EF9-4E69-82E6-0553EDFB177A}"/>
              </a:ext>
            </a:extLst>
          </p:cNvPr>
          <p:cNvCxnSpPr>
            <a:cxnSpLocks/>
          </p:cNvCxnSpPr>
          <p:nvPr/>
        </p:nvCxnSpPr>
        <p:spPr>
          <a:xfrm flipV="1">
            <a:off x="7101373" y="2634036"/>
            <a:ext cx="747254" cy="1499507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366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44C3E-10EE-48BF-B72B-5473605A0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latin typeface="+mn-lt"/>
              </a:rPr>
              <a:t>Psalms of Disorientation (Examples)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18C0840-EDAF-4F63-969B-34CE01B05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77909"/>
            <a:ext cx="2098183" cy="2669099"/>
          </a:xfrm>
        </p:spPr>
        <p:txBody>
          <a:bodyPr/>
          <a:lstStyle/>
          <a:p>
            <a:r>
              <a:rPr lang="en-NZ" dirty="0"/>
              <a:t>Psalm 13</a:t>
            </a:r>
          </a:p>
          <a:p>
            <a:r>
              <a:rPr lang="en-NZ" dirty="0"/>
              <a:t>Psalm 35</a:t>
            </a:r>
          </a:p>
          <a:p>
            <a:r>
              <a:rPr lang="en-NZ" dirty="0"/>
              <a:t>Psalm 86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0E95AE3-2776-4527-8F31-CBCFC7A19F38}"/>
              </a:ext>
            </a:extLst>
          </p:cNvPr>
          <p:cNvSpPr txBox="1">
            <a:spLocks/>
          </p:cNvSpPr>
          <p:nvPr/>
        </p:nvSpPr>
        <p:spPr>
          <a:xfrm>
            <a:off x="4175586" y="3177909"/>
            <a:ext cx="2177603" cy="2669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Psalm 74</a:t>
            </a:r>
          </a:p>
          <a:p>
            <a:r>
              <a:rPr lang="en-NZ" dirty="0"/>
              <a:t>Psalm 79</a:t>
            </a:r>
          </a:p>
          <a:p>
            <a:r>
              <a:rPr lang="en-NZ" dirty="0"/>
              <a:t>Psalm 137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D5EE4EF-E252-4909-858C-7C8CC23CFB05}"/>
              </a:ext>
            </a:extLst>
          </p:cNvPr>
          <p:cNvSpPr txBox="1">
            <a:spLocks/>
          </p:cNvSpPr>
          <p:nvPr/>
        </p:nvSpPr>
        <p:spPr>
          <a:xfrm>
            <a:off x="7566636" y="3177909"/>
            <a:ext cx="2213113" cy="2669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Psalm 50</a:t>
            </a:r>
          </a:p>
          <a:p>
            <a:r>
              <a:rPr lang="en-NZ" dirty="0"/>
              <a:t>Psalm 81</a:t>
            </a:r>
          </a:p>
          <a:p>
            <a:endParaRPr lang="en-NZ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6307EA9-AE03-475B-B7D0-44C04A3E2317}"/>
              </a:ext>
            </a:extLst>
          </p:cNvPr>
          <p:cNvSpPr txBox="1">
            <a:spLocks/>
          </p:cNvSpPr>
          <p:nvPr/>
        </p:nvSpPr>
        <p:spPr>
          <a:xfrm>
            <a:off x="1031383" y="1852346"/>
            <a:ext cx="20981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3600" b="1" dirty="0">
                <a:solidFill>
                  <a:srgbClr val="C00000"/>
                </a:solidFill>
              </a:rPr>
              <a:t>Personal</a:t>
            </a:r>
            <a:br>
              <a:rPr lang="en-NZ" sz="3600" b="1" dirty="0">
                <a:solidFill>
                  <a:srgbClr val="C00000"/>
                </a:solidFill>
              </a:rPr>
            </a:br>
            <a:r>
              <a:rPr lang="en-NZ" sz="3600" b="1" dirty="0">
                <a:solidFill>
                  <a:srgbClr val="C00000"/>
                </a:solidFill>
              </a:rPr>
              <a:t>Complaint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200163B-90B8-440B-B0C7-52B2B699643E}"/>
              </a:ext>
            </a:extLst>
          </p:cNvPr>
          <p:cNvSpPr txBox="1">
            <a:spLocks/>
          </p:cNvSpPr>
          <p:nvPr/>
        </p:nvSpPr>
        <p:spPr>
          <a:xfrm>
            <a:off x="4368769" y="1852346"/>
            <a:ext cx="21776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3600" b="1" dirty="0">
                <a:solidFill>
                  <a:srgbClr val="C00000"/>
                </a:solidFill>
              </a:rPr>
              <a:t>Communal</a:t>
            </a:r>
            <a:br>
              <a:rPr lang="en-NZ" sz="3600" b="1" dirty="0">
                <a:solidFill>
                  <a:srgbClr val="C00000"/>
                </a:solidFill>
              </a:rPr>
            </a:br>
            <a:r>
              <a:rPr lang="en-NZ" sz="3600" b="1" dirty="0">
                <a:solidFill>
                  <a:srgbClr val="C00000"/>
                </a:solidFill>
              </a:rPr>
              <a:t>Complaint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219A8A-2F99-4726-8FA8-E044FC8C8E96}"/>
              </a:ext>
            </a:extLst>
          </p:cNvPr>
          <p:cNvSpPr txBox="1">
            <a:spLocks/>
          </p:cNvSpPr>
          <p:nvPr/>
        </p:nvSpPr>
        <p:spPr>
          <a:xfrm>
            <a:off x="7782699" y="1852344"/>
            <a:ext cx="25796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3600" b="1" dirty="0">
                <a:solidFill>
                  <a:srgbClr val="C00000"/>
                </a:solidFill>
              </a:rPr>
              <a:t>God’s </a:t>
            </a:r>
            <a:br>
              <a:rPr lang="en-NZ" sz="3600" b="1" dirty="0">
                <a:solidFill>
                  <a:srgbClr val="C00000"/>
                </a:solidFill>
              </a:rPr>
            </a:br>
            <a:r>
              <a:rPr lang="en-NZ" sz="3600" b="1" dirty="0">
                <a:solidFill>
                  <a:srgbClr val="C00000"/>
                </a:solidFill>
              </a:rPr>
              <a:t>Complaint</a:t>
            </a:r>
          </a:p>
        </p:txBody>
      </p:sp>
    </p:spTree>
    <p:extLst>
      <p:ext uri="{BB962C8B-B14F-4D97-AF65-F5344CB8AC3E}">
        <p14:creationId xmlns:p14="http://schemas.microsoft.com/office/powerpoint/2010/main" val="1627450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F03D4-3D4F-42F7-9E9C-57029601D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solidFill>
                  <a:srgbClr val="C00000"/>
                </a:solidFill>
              </a:rPr>
              <a:t>Personal</a:t>
            </a:r>
            <a:br>
              <a:rPr lang="en-NZ" b="1" dirty="0">
                <a:solidFill>
                  <a:srgbClr val="C00000"/>
                </a:solidFill>
              </a:rPr>
            </a:br>
            <a:r>
              <a:rPr lang="en-NZ" b="1" dirty="0">
                <a:solidFill>
                  <a:srgbClr val="C00000"/>
                </a:solidFill>
              </a:rPr>
              <a:t>Complaint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B9432-8DD9-44F7-BF1C-BC37FE31B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Psalm 13</a:t>
            </a:r>
          </a:p>
          <a:p>
            <a:r>
              <a:rPr lang="en-NZ" dirty="0"/>
              <a:t>Psalm 35</a:t>
            </a:r>
          </a:p>
          <a:p>
            <a:r>
              <a:rPr lang="en-NZ" dirty="0"/>
              <a:t>Psalm 86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6247AD-3A8A-4525-B2C1-7CD14B856A64}"/>
              </a:ext>
            </a:extLst>
          </p:cNvPr>
          <p:cNvSpPr txBox="1"/>
          <p:nvPr/>
        </p:nvSpPr>
        <p:spPr>
          <a:xfrm>
            <a:off x="4764024" y="365125"/>
            <a:ext cx="721796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/>
            <a:r>
              <a:rPr lang="en-NZ" sz="2800" dirty="0"/>
              <a:t>    1      How long, O LORD? Will you forget me forever? </a:t>
            </a:r>
          </a:p>
          <a:p>
            <a:pPr marL="360363" indent="-360363"/>
            <a:r>
              <a:rPr lang="en-NZ" sz="2800" dirty="0"/>
              <a:t>    How long will you hide your face from me? </a:t>
            </a:r>
          </a:p>
          <a:p>
            <a:pPr marL="360363" indent="-360363"/>
            <a:r>
              <a:rPr lang="en-NZ" sz="2800" dirty="0"/>
              <a:t>    2      How long must I bear pain in my soul, </a:t>
            </a:r>
          </a:p>
          <a:p>
            <a:pPr marL="360363" indent="-360363"/>
            <a:r>
              <a:rPr lang="en-NZ" sz="2800" dirty="0"/>
              <a:t>    and have sorrow in my heart all day long? </a:t>
            </a:r>
          </a:p>
          <a:p>
            <a:pPr marL="360363" indent="-360363"/>
            <a:r>
              <a:rPr lang="en-NZ" sz="2800" dirty="0"/>
              <a:t>    How long shall my enemy be exalted over me?</a:t>
            </a:r>
          </a:p>
          <a:p>
            <a:pPr marL="360363" indent="-360363"/>
            <a:endParaRPr lang="en-NZ" sz="2800" dirty="0"/>
          </a:p>
          <a:p>
            <a:pPr marL="360363" indent="-360363"/>
            <a:r>
              <a:rPr lang="en-NZ" sz="2800" dirty="0"/>
              <a:t>	</a:t>
            </a:r>
          </a:p>
          <a:p>
            <a:pPr marL="360363" indent="-360363"/>
            <a:r>
              <a:rPr lang="en-NZ" sz="2800" dirty="0"/>
              <a:t>	…</a:t>
            </a:r>
            <a:br>
              <a:rPr lang="en-NZ" sz="2800" dirty="0"/>
            </a:br>
            <a:r>
              <a:rPr lang="en-NZ" sz="2800" i="1" dirty="0">
                <a:solidFill>
                  <a:schemeClr val="accent6">
                    <a:lumMod val="50000"/>
                  </a:schemeClr>
                </a:solidFill>
              </a:rPr>
              <a:t>5  	But I trust in your unfailing love,</a:t>
            </a:r>
            <a:br>
              <a:rPr lang="en-NZ" sz="2800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NZ" sz="2800" i="1" dirty="0">
                <a:solidFill>
                  <a:schemeClr val="accent6">
                    <a:lumMod val="50000"/>
                  </a:schemeClr>
                </a:solidFill>
              </a:rPr>
              <a:t>my heart rejoices in your salvation.</a:t>
            </a:r>
            <a:br>
              <a:rPr lang="en-NZ" sz="2800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NZ" sz="2800" i="1" dirty="0">
                <a:solidFill>
                  <a:schemeClr val="accent6">
                    <a:lumMod val="50000"/>
                  </a:schemeClr>
                </a:solidFill>
              </a:rPr>
              <a:t>I will sing the Lord’s praise, </a:t>
            </a:r>
            <a:br>
              <a:rPr lang="en-NZ" sz="2800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NZ" sz="2800" i="1" dirty="0">
                <a:solidFill>
                  <a:schemeClr val="accent6">
                    <a:lumMod val="50000"/>
                  </a:schemeClr>
                </a:solidFill>
              </a:rPr>
              <a:t>for he has been good to me. </a:t>
            </a:r>
          </a:p>
          <a:p>
            <a:pPr marL="360363" indent="-360363"/>
            <a:r>
              <a:rPr lang="en-NZ" sz="2800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AD58F9-4EB2-4871-9F24-2515FC5F3D3A}"/>
              </a:ext>
            </a:extLst>
          </p:cNvPr>
          <p:cNvCxnSpPr>
            <a:cxnSpLocks/>
          </p:cNvCxnSpPr>
          <p:nvPr/>
        </p:nvCxnSpPr>
        <p:spPr>
          <a:xfrm flipV="1">
            <a:off x="2472744" y="612648"/>
            <a:ext cx="2492448" cy="1422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866BEC-D149-4F49-9116-5D6F407EF3E1}"/>
              </a:ext>
            </a:extLst>
          </p:cNvPr>
          <p:cNvCxnSpPr>
            <a:cxnSpLocks/>
          </p:cNvCxnSpPr>
          <p:nvPr/>
        </p:nvCxnSpPr>
        <p:spPr>
          <a:xfrm>
            <a:off x="2472744" y="2034862"/>
            <a:ext cx="2492448" cy="836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83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F03D4-3D4F-42F7-9E9C-57029601D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solidFill>
                  <a:srgbClr val="C00000"/>
                </a:solidFill>
              </a:rPr>
              <a:t>Communal</a:t>
            </a:r>
            <a:br>
              <a:rPr lang="en-NZ" b="1" dirty="0">
                <a:solidFill>
                  <a:srgbClr val="C00000"/>
                </a:solidFill>
              </a:rPr>
            </a:br>
            <a:r>
              <a:rPr lang="en-NZ" b="1" dirty="0">
                <a:solidFill>
                  <a:srgbClr val="C00000"/>
                </a:solidFill>
              </a:rPr>
              <a:t>Complaint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B9432-8DD9-44F7-BF1C-BC37FE31B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Psalm 74</a:t>
            </a:r>
          </a:p>
          <a:p>
            <a:r>
              <a:rPr lang="en-NZ" dirty="0"/>
              <a:t>Psalm 79</a:t>
            </a:r>
          </a:p>
          <a:p>
            <a:r>
              <a:rPr lang="en-NZ" dirty="0"/>
              <a:t>Psalm 137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6247AD-3A8A-4525-B2C1-7CD14B856A64}"/>
              </a:ext>
            </a:extLst>
          </p:cNvPr>
          <p:cNvSpPr txBox="1"/>
          <p:nvPr/>
        </p:nvSpPr>
        <p:spPr>
          <a:xfrm>
            <a:off x="4242816" y="365125"/>
            <a:ext cx="77391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/>
            <a:r>
              <a:rPr lang="en-US" sz="2800" dirty="0"/>
              <a:t>By the rivers of Babylon there we sat down</a:t>
            </a:r>
          </a:p>
          <a:p>
            <a:pPr marL="360363" indent="-360363"/>
            <a:r>
              <a:rPr lang="en-US" sz="2800" dirty="0"/>
              <a:t>Yeah, we wept  when we remembered Zion</a:t>
            </a:r>
          </a:p>
          <a:p>
            <a:pPr marL="360363" indent="-360363"/>
            <a:r>
              <a:rPr lang="en-US" sz="2800" dirty="0"/>
              <a:t>By the rivers of Babylon there we sat down</a:t>
            </a:r>
          </a:p>
          <a:p>
            <a:pPr marL="360363" indent="-360363"/>
            <a:r>
              <a:rPr lang="en-US" sz="2800" dirty="0"/>
              <a:t>Yeah, we wept when we remembered Zion</a:t>
            </a:r>
          </a:p>
          <a:p>
            <a:pPr marL="360363" indent="-360363"/>
            <a:endParaRPr lang="en-US" sz="2800" dirty="0"/>
          </a:p>
          <a:p>
            <a:pPr marL="360363" indent="-360363"/>
            <a:r>
              <a:rPr lang="en-US" sz="2800" dirty="0"/>
              <a:t>When the wicked carried us away in captivity</a:t>
            </a:r>
          </a:p>
          <a:p>
            <a:pPr marL="360363" indent="-360363"/>
            <a:r>
              <a:rPr lang="en-US" sz="2800" dirty="0"/>
              <a:t>Required from us a song</a:t>
            </a:r>
          </a:p>
          <a:p>
            <a:pPr marL="360363" indent="-360363"/>
            <a:r>
              <a:rPr lang="en-US" sz="2800" dirty="0"/>
              <a:t>Now how shall we sing the Lord's song</a:t>
            </a:r>
          </a:p>
          <a:p>
            <a:pPr marL="360363" indent="-360363"/>
            <a:r>
              <a:rPr lang="en-US" sz="2800" dirty="0"/>
              <a:t>In a strange land?...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AD58F9-4EB2-4871-9F24-2515FC5F3D3A}"/>
              </a:ext>
            </a:extLst>
          </p:cNvPr>
          <p:cNvCxnSpPr>
            <a:cxnSpLocks/>
          </p:cNvCxnSpPr>
          <p:nvPr/>
        </p:nvCxnSpPr>
        <p:spPr>
          <a:xfrm flipV="1">
            <a:off x="2688336" y="552809"/>
            <a:ext cx="1554480" cy="2528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866BEC-D149-4F49-9116-5D6F407EF3E1}"/>
              </a:ext>
            </a:extLst>
          </p:cNvPr>
          <p:cNvCxnSpPr>
            <a:cxnSpLocks/>
          </p:cNvCxnSpPr>
          <p:nvPr/>
        </p:nvCxnSpPr>
        <p:spPr>
          <a:xfrm>
            <a:off x="2688336" y="3081528"/>
            <a:ext cx="1554480" cy="10149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y the Rivers of Babylon_Slice">
            <a:hlinkClick r:id="" action="ppaction://media"/>
            <a:extLst>
              <a:ext uri="{FF2B5EF4-FFF2-40B4-BE49-F238E27FC236}">
                <a16:creationId xmlns:a16="http://schemas.microsoft.com/office/drawing/2014/main" id="{FE5B339C-6343-8076-EA61-4AACEE8829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80529" y="600551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4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7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F03D4-3D4F-42F7-9E9C-57029601D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solidFill>
                  <a:srgbClr val="C00000"/>
                </a:solidFill>
              </a:rPr>
              <a:t>God’s </a:t>
            </a:r>
            <a:br>
              <a:rPr lang="en-NZ" b="1" dirty="0">
                <a:solidFill>
                  <a:srgbClr val="C00000"/>
                </a:solidFill>
              </a:rPr>
            </a:br>
            <a:r>
              <a:rPr lang="en-NZ" b="1" dirty="0">
                <a:solidFill>
                  <a:srgbClr val="C00000"/>
                </a:solidFill>
              </a:rPr>
              <a:t>Complaint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B9432-8DD9-44F7-BF1C-BC37FE31B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236" y="1801928"/>
            <a:ext cx="10074076" cy="4351338"/>
          </a:xfrm>
        </p:spPr>
        <p:txBody>
          <a:bodyPr/>
          <a:lstStyle/>
          <a:p>
            <a:r>
              <a:rPr lang="en-NZ" dirty="0"/>
              <a:t>Psalm 50</a:t>
            </a:r>
          </a:p>
          <a:p>
            <a:r>
              <a:rPr lang="en-NZ" dirty="0"/>
              <a:t>Psalm 81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6247AD-3A8A-4525-B2C1-7CD14B856A64}"/>
              </a:ext>
            </a:extLst>
          </p:cNvPr>
          <p:cNvSpPr txBox="1"/>
          <p:nvPr/>
        </p:nvSpPr>
        <p:spPr>
          <a:xfrm>
            <a:off x="5486400" y="365125"/>
            <a:ext cx="64955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/>
            <a:r>
              <a:rPr lang="en-NZ" sz="2800" dirty="0"/>
              <a:t>    11 “But my people did not listen to my voice; </a:t>
            </a:r>
          </a:p>
          <a:p>
            <a:pPr marL="360363" indent="-360363"/>
            <a:r>
              <a:rPr lang="en-NZ" sz="2800" dirty="0"/>
              <a:t>    Israel would not submit to me. </a:t>
            </a:r>
          </a:p>
          <a:p>
            <a:pPr marL="360363" indent="-360363"/>
            <a:r>
              <a:rPr lang="en-NZ" sz="2800" dirty="0"/>
              <a:t>    12  So I gave them over to their stubborn hearts, to follow their own counsels. </a:t>
            </a:r>
          </a:p>
          <a:p>
            <a:pPr marL="360363" indent="-360363"/>
            <a:r>
              <a:rPr lang="en-NZ" sz="2800" dirty="0"/>
              <a:t>    </a:t>
            </a:r>
            <a:endParaRPr lang="en-NZ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AD58F9-4EB2-4871-9F24-2515FC5F3D3A}"/>
              </a:ext>
            </a:extLst>
          </p:cNvPr>
          <p:cNvCxnSpPr>
            <a:cxnSpLocks/>
          </p:cNvCxnSpPr>
          <p:nvPr/>
        </p:nvCxnSpPr>
        <p:spPr>
          <a:xfrm flipV="1">
            <a:off x="2604407" y="521209"/>
            <a:ext cx="3241222" cy="1993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866BEC-D149-4F49-9116-5D6F407EF3E1}"/>
              </a:ext>
            </a:extLst>
          </p:cNvPr>
          <p:cNvCxnSpPr>
            <a:cxnSpLocks/>
          </p:cNvCxnSpPr>
          <p:nvPr/>
        </p:nvCxnSpPr>
        <p:spPr>
          <a:xfrm>
            <a:off x="2604407" y="2514600"/>
            <a:ext cx="32412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545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C565D5-3E91-4EE4-93E5-080BB0659B65}"/>
              </a:ext>
            </a:extLst>
          </p:cNvPr>
          <p:cNvSpPr txBox="1"/>
          <p:nvPr/>
        </p:nvSpPr>
        <p:spPr>
          <a:xfrm>
            <a:off x="617856" y="1410520"/>
            <a:ext cx="24013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z="3600" dirty="0">
                <a:solidFill>
                  <a:schemeClr val="bg1">
                    <a:lumMod val="75000"/>
                  </a:schemeClr>
                </a:solidFill>
              </a:rPr>
              <a:t>Psalms of</a:t>
            </a:r>
            <a:br>
              <a:rPr lang="en-NZ" sz="36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NZ" sz="3600" b="1" dirty="0">
                <a:solidFill>
                  <a:schemeClr val="bg1">
                    <a:lumMod val="75000"/>
                  </a:schemeClr>
                </a:solidFill>
              </a:rPr>
              <a:t>Orientation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5ABB77-62F2-49C6-BC9F-E2F2979C1F2D}"/>
              </a:ext>
            </a:extLst>
          </p:cNvPr>
          <p:cNvSpPr txBox="1"/>
          <p:nvPr/>
        </p:nvSpPr>
        <p:spPr>
          <a:xfrm>
            <a:off x="4341284" y="1404369"/>
            <a:ext cx="29271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z="3600" dirty="0">
                <a:solidFill>
                  <a:schemeClr val="bg1">
                    <a:lumMod val="75000"/>
                  </a:schemeClr>
                </a:solidFill>
              </a:rPr>
              <a:t>Psalms of </a:t>
            </a:r>
            <a:br>
              <a:rPr lang="en-NZ" sz="36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NZ" sz="3600" b="1" dirty="0">
                <a:solidFill>
                  <a:schemeClr val="bg1">
                    <a:lumMod val="75000"/>
                  </a:schemeClr>
                </a:solidFill>
              </a:rPr>
              <a:t>Disorientation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421628-C8FD-438E-928E-BE57663F7876}"/>
              </a:ext>
            </a:extLst>
          </p:cNvPr>
          <p:cNvSpPr txBox="1"/>
          <p:nvPr/>
        </p:nvSpPr>
        <p:spPr>
          <a:xfrm>
            <a:off x="8578475" y="1404368"/>
            <a:ext cx="33849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z="3600" dirty="0"/>
              <a:t>Psalms of </a:t>
            </a:r>
            <a:br>
              <a:rPr lang="en-NZ" sz="3600" dirty="0">
                <a:solidFill>
                  <a:srgbClr val="C00000"/>
                </a:solidFill>
              </a:rPr>
            </a:br>
            <a:r>
              <a:rPr lang="en-NZ" sz="3600" b="1" dirty="0">
                <a:solidFill>
                  <a:srgbClr val="C00000"/>
                </a:solidFill>
              </a:rPr>
              <a:t>New Orientation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AF2553A-10DD-482E-9B0D-99E7BB1F163A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3019219" y="2004534"/>
            <a:ext cx="1322065" cy="615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5484B0B-C47A-47B0-91D2-9CC6C61284CC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V="1">
            <a:off x="7268432" y="2004533"/>
            <a:ext cx="1310043" cy="1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1E65017-2C09-42CE-915A-20669A160A50}"/>
              </a:ext>
            </a:extLst>
          </p:cNvPr>
          <p:cNvSpPr txBox="1"/>
          <p:nvPr/>
        </p:nvSpPr>
        <p:spPr>
          <a:xfrm>
            <a:off x="1073391" y="2610849"/>
            <a:ext cx="16837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z="2400" dirty="0">
                <a:solidFill>
                  <a:schemeClr val="bg1">
                    <a:lumMod val="75000"/>
                  </a:schemeClr>
                </a:solidFill>
              </a:rPr>
              <a:t>Songs of </a:t>
            </a:r>
            <a:br>
              <a:rPr lang="en-NZ" sz="24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NZ" sz="2400" dirty="0">
                <a:solidFill>
                  <a:schemeClr val="bg1">
                    <a:lumMod val="75000"/>
                  </a:schemeClr>
                </a:solidFill>
              </a:rPr>
              <a:t>guaranteed </a:t>
            </a:r>
            <a:br>
              <a:rPr lang="en-NZ" sz="24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NZ" sz="2400" dirty="0">
                <a:solidFill>
                  <a:schemeClr val="bg1">
                    <a:lumMod val="75000"/>
                  </a:schemeClr>
                </a:solidFill>
              </a:rPr>
              <a:t>creation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F0C684-5EAA-48FE-980D-C045B479C117}"/>
              </a:ext>
            </a:extLst>
          </p:cNvPr>
          <p:cNvSpPr txBox="1"/>
          <p:nvPr/>
        </p:nvSpPr>
        <p:spPr>
          <a:xfrm>
            <a:off x="4527777" y="2795515"/>
            <a:ext cx="2554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solidFill>
                  <a:schemeClr val="bg1">
                    <a:lumMod val="75000"/>
                  </a:schemeClr>
                </a:solidFill>
              </a:rPr>
              <a:t>Songs of</a:t>
            </a:r>
            <a:br>
              <a:rPr lang="en-NZ" sz="24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NZ" sz="2400" dirty="0">
                <a:solidFill>
                  <a:schemeClr val="bg1">
                    <a:lumMod val="75000"/>
                  </a:schemeClr>
                </a:solidFill>
              </a:rPr>
              <a:t>disarray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3509A9-C75B-4878-B8DA-CBB3F1264A4D}"/>
              </a:ext>
            </a:extLst>
          </p:cNvPr>
          <p:cNvSpPr txBox="1"/>
          <p:nvPr/>
        </p:nvSpPr>
        <p:spPr>
          <a:xfrm>
            <a:off x="8874673" y="2604697"/>
            <a:ext cx="27925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Songs of</a:t>
            </a:r>
            <a:br>
              <a:rPr lang="en-NZ" sz="2400" dirty="0"/>
            </a:br>
            <a:r>
              <a:rPr lang="en-NZ" sz="2400" dirty="0"/>
              <a:t>surprising </a:t>
            </a:r>
            <a:br>
              <a:rPr lang="en-NZ" sz="2400" dirty="0"/>
            </a:br>
            <a:r>
              <a:rPr lang="en-NZ" sz="2400" dirty="0"/>
              <a:t>new life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9325B1-0AEF-43AF-A041-C698AB184DBC}"/>
              </a:ext>
            </a:extLst>
          </p:cNvPr>
          <p:cNvSpPr txBox="1"/>
          <p:nvPr/>
        </p:nvSpPr>
        <p:spPr>
          <a:xfrm>
            <a:off x="1708700" y="4117126"/>
            <a:ext cx="2554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solidFill>
                  <a:schemeClr val="bg1">
                    <a:lumMod val="75000"/>
                  </a:schemeClr>
                </a:solidFill>
              </a:rPr>
              <a:t>First move</a:t>
            </a:r>
            <a:br>
              <a:rPr lang="en-NZ" sz="24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NZ" sz="2400" b="1" dirty="0">
                <a:solidFill>
                  <a:schemeClr val="bg1">
                    <a:lumMod val="75000"/>
                  </a:schemeClr>
                </a:solidFill>
              </a:rPr>
              <a:t>SUFFERING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9A2FD3-365B-408F-9F02-894A08752D21}"/>
              </a:ext>
            </a:extLst>
          </p:cNvPr>
          <p:cNvSpPr txBox="1"/>
          <p:nvPr/>
        </p:nvSpPr>
        <p:spPr>
          <a:xfrm>
            <a:off x="5796239" y="4133543"/>
            <a:ext cx="2554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Second move</a:t>
            </a:r>
            <a:br>
              <a:rPr lang="en-NZ" sz="2400" dirty="0"/>
            </a:br>
            <a:r>
              <a:rPr lang="en-NZ" sz="2400" b="1" dirty="0"/>
              <a:t>HOPE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2D89719-0954-4F51-8A99-016502DF9A6B}"/>
              </a:ext>
            </a:extLst>
          </p:cNvPr>
          <p:cNvCxnSpPr>
            <a:cxnSpLocks/>
            <a:stCxn id="17" idx="0"/>
          </p:cNvCxnSpPr>
          <p:nvPr/>
        </p:nvCxnSpPr>
        <p:spPr>
          <a:xfrm flipV="1">
            <a:off x="2985781" y="2617619"/>
            <a:ext cx="747254" cy="1499507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E294248-9EF9-4E69-82E6-0553EDFB177A}"/>
              </a:ext>
            </a:extLst>
          </p:cNvPr>
          <p:cNvCxnSpPr>
            <a:cxnSpLocks/>
          </p:cNvCxnSpPr>
          <p:nvPr/>
        </p:nvCxnSpPr>
        <p:spPr>
          <a:xfrm flipV="1">
            <a:off x="7101373" y="2634036"/>
            <a:ext cx="747254" cy="149950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671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44C3E-10EE-48BF-B72B-5473605A0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NZ" b="1" dirty="0">
                <a:latin typeface="+mn-lt"/>
              </a:rPr>
              <a:t>Psalms of New Orientation (Examples)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18C0840-EDAF-4F63-969B-34CE01B05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77909"/>
            <a:ext cx="2098183" cy="2669099"/>
          </a:xfrm>
        </p:spPr>
        <p:txBody>
          <a:bodyPr/>
          <a:lstStyle/>
          <a:p>
            <a:r>
              <a:rPr lang="en-NZ" dirty="0"/>
              <a:t>Psalm 29</a:t>
            </a:r>
          </a:p>
          <a:p>
            <a:r>
              <a:rPr lang="en-NZ" dirty="0"/>
              <a:t>Psalm 47</a:t>
            </a:r>
          </a:p>
          <a:p>
            <a:r>
              <a:rPr lang="en-NZ" dirty="0"/>
              <a:t>Psalm 93</a:t>
            </a:r>
          </a:p>
          <a:p>
            <a:r>
              <a:rPr lang="en-NZ" dirty="0"/>
              <a:t>Psalm 97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0E95AE3-2776-4527-8F31-CBCFC7A19F38}"/>
              </a:ext>
            </a:extLst>
          </p:cNvPr>
          <p:cNvSpPr txBox="1">
            <a:spLocks/>
          </p:cNvSpPr>
          <p:nvPr/>
        </p:nvSpPr>
        <p:spPr>
          <a:xfrm>
            <a:off x="3531642" y="3177909"/>
            <a:ext cx="2177603" cy="2669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Psalm 65</a:t>
            </a:r>
          </a:p>
          <a:p>
            <a:r>
              <a:rPr lang="en-NZ" dirty="0"/>
              <a:t>Psalm 66</a:t>
            </a:r>
          </a:p>
          <a:p>
            <a:r>
              <a:rPr lang="en-NZ" dirty="0"/>
              <a:t>Psalm 124</a:t>
            </a:r>
          </a:p>
          <a:p>
            <a:r>
              <a:rPr lang="en-NZ" dirty="0"/>
              <a:t>Psalm 129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D5EE4EF-E252-4909-858C-7C8CC23CFB05}"/>
              </a:ext>
            </a:extLst>
          </p:cNvPr>
          <p:cNvSpPr txBox="1">
            <a:spLocks/>
          </p:cNvSpPr>
          <p:nvPr/>
        </p:nvSpPr>
        <p:spPr>
          <a:xfrm>
            <a:off x="6304504" y="3177909"/>
            <a:ext cx="2213113" cy="3325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Psalm 29</a:t>
            </a:r>
          </a:p>
          <a:p>
            <a:r>
              <a:rPr lang="en-NZ" dirty="0"/>
              <a:t>Psalm 47</a:t>
            </a:r>
          </a:p>
          <a:p>
            <a:r>
              <a:rPr lang="en-NZ" dirty="0"/>
              <a:t>Psalm 93</a:t>
            </a:r>
          </a:p>
          <a:p>
            <a:r>
              <a:rPr lang="en-NZ" dirty="0"/>
              <a:t>Psalm 97</a:t>
            </a:r>
          </a:p>
          <a:p>
            <a:r>
              <a:rPr lang="en-NZ" dirty="0"/>
              <a:t>Psalm 98</a:t>
            </a:r>
          </a:p>
          <a:p>
            <a:r>
              <a:rPr lang="en-NZ" dirty="0"/>
              <a:t>Psalm 114</a:t>
            </a:r>
          </a:p>
          <a:p>
            <a:endParaRPr lang="en-NZ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F9DC972-3F91-44B7-92B0-CFAF3BD124B8}"/>
              </a:ext>
            </a:extLst>
          </p:cNvPr>
          <p:cNvSpPr txBox="1">
            <a:spLocks/>
          </p:cNvSpPr>
          <p:nvPr/>
        </p:nvSpPr>
        <p:spPr>
          <a:xfrm>
            <a:off x="9112876" y="3177909"/>
            <a:ext cx="2825792" cy="3325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Psalm 100</a:t>
            </a:r>
          </a:p>
          <a:p>
            <a:r>
              <a:rPr lang="en-NZ" dirty="0"/>
              <a:t>Psalm 103</a:t>
            </a:r>
          </a:p>
          <a:p>
            <a:r>
              <a:rPr lang="en-NZ" dirty="0"/>
              <a:t>Psalm 113</a:t>
            </a:r>
          </a:p>
          <a:p>
            <a:r>
              <a:rPr lang="en-NZ" dirty="0"/>
              <a:t>Psalm 117</a:t>
            </a:r>
          </a:p>
          <a:p>
            <a:r>
              <a:rPr lang="en-NZ" dirty="0"/>
              <a:t>Psalm 135</a:t>
            </a:r>
          </a:p>
          <a:p>
            <a:r>
              <a:rPr lang="en-NZ" dirty="0"/>
              <a:t>Psalm 146-150</a:t>
            </a:r>
          </a:p>
          <a:p>
            <a:endParaRPr lang="en-NZ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6307EA9-AE03-475B-B7D0-44C04A3E2317}"/>
              </a:ext>
            </a:extLst>
          </p:cNvPr>
          <p:cNvSpPr txBox="1">
            <a:spLocks/>
          </p:cNvSpPr>
          <p:nvPr/>
        </p:nvSpPr>
        <p:spPr>
          <a:xfrm>
            <a:off x="1031383" y="1844318"/>
            <a:ext cx="22841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3200" b="1" dirty="0">
                <a:solidFill>
                  <a:srgbClr val="C00000"/>
                </a:solidFill>
              </a:rPr>
              <a:t>Personal Thanksgiving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200163B-90B8-440B-B0C7-52B2B699643E}"/>
              </a:ext>
            </a:extLst>
          </p:cNvPr>
          <p:cNvSpPr txBox="1">
            <a:spLocks/>
          </p:cNvSpPr>
          <p:nvPr/>
        </p:nvSpPr>
        <p:spPr>
          <a:xfrm>
            <a:off x="3724825" y="1844318"/>
            <a:ext cx="23636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3200" b="1" dirty="0">
                <a:solidFill>
                  <a:srgbClr val="C00000"/>
                </a:solidFill>
              </a:rPr>
              <a:t>Community Thanksgiving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219A8A-2F99-4726-8FA8-E044FC8C8E96}"/>
              </a:ext>
            </a:extLst>
          </p:cNvPr>
          <p:cNvSpPr txBox="1">
            <a:spLocks/>
          </p:cNvSpPr>
          <p:nvPr/>
        </p:nvSpPr>
        <p:spPr>
          <a:xfrm>
            <a:off x="6520567" y="1844318"/>
            <a:ext cx="22131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3200" b="1" dirty="0">
                <a:solidFill>
                  <a:srgbClr val="C00000"/>
                </a:solidFill>
              </a:rPr>
              <a:t>Once and Future King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5DD5781-8FD2-4304-B522-847D36A765F1}"/>
              </a:ext>
            </a:extLst>
          </p:cNvPr>
          <p:cNvSpPr txBox="1">
            <a:spLocks/>
          </p:cNvSpPr>
          <p:nvPr/>
        </p:nvSpPr>
        <p:spPr>
          <a:xfrm>
            <a:off x="9293429" y="1844318"/>
            <a:ext cx="25510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3200" b="1" dirty="0">
                <a:solidFill>
                  <a:srgbClr val="C00000"/>
                </a:solidFill>
              </a:rPr>
              <a:t>Hymns of Praise</a:t>
            </a:r>
          </a:p>
        </p:txBody>
      </p:sp>
    </p:spTree>
    <p:extLst>
      <p:ext uri="{BB962C8B-B14F-4D97-AF65-F5344CB8AC3E}">
        <p14:creationId xmlns:p14="http://schemas.microsoft.com/office/powerpoint/2010/main" val="975025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B1C5D3-1FB8-4865-F6A6-219219755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3F6AE-E92E-8007-0F00-57FAD28EC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solidFill>
                  <a:srgbClr val="C00000"/>
                </a:solidFill>
              </a:rPr>
              <a:t>Hymns of</a:t>
            </a:r>
            <a:br>
              <a:rPr lang="en-NZ" b="1" dirty="0">
                <a:solidFill>
                  <a:srgbClr val="C00000"/>
                </a:solidFill>
              </a:rPr>
            </a:br>
            <a:r>
              <a:rPr lang="en-NZ" b="1" dirty="0">
                <a:solidFill>
                  <a:srgbClr val="C00000"/>
                </a:solidFill>
              </a:rPr>
              <a:t>Praise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AE84E6-5B65-B2D9-CB74-1330A8007E25}"/>
              </a:ext>
            </a:extLst>
          </p:cNvPr>
          <p:cNvSpPr txBox="1"/>
          <p:nvPr/>
        </p:nvSpPr>
        <p:spPr>
          <a:xfrm>
            <a:off x="4498521" y="365125"/>
            <a:ext cx="74834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Shout for joy to the </a:t>
            </a:r>
            <a:r>
              <a:rPr lang="en-US" sz="280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, all the earth.</a:t>
            </a:r>
          </a:p>
          <a:p>
            <a:pPr marL="514350" indent="-514350">
              <a:buAutoNum type="arabicPeriod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Worship the </a:t>
            </a:r>
            <a:r>
              <a:rPr lang="en-US" sz="280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 with gladness;</a:t>
            </a:r>
            <a:br>
              <a:rPr lang="en-US" sz="2800" dirty="0"/>
            </a:br>
            <a:r>
              <a:rPr lang="en-US" sz="2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come before him with joyful songs.</a:t>
            </a:r>
          </a:p>
          <a:p>
            <a:pPr marL="514350" indent="-514350">
              <a:buAutoNum type="arabicPeriod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Know that the </a:t>
            </a:r>
            <a:r>
              <a:rPr lang="en-US" sz="280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 is God.</a:t>
            </a:r>
            <a:br>
              <a:rPr lang="en-US" sz="2800" dirty="0"/>
            </a:br>
            <a:r>
              <a:rPr lang="en-US" sz="2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It is he who made us, and we are his;</a:t>
            </a:r>
            <a:br>
              <a:rPr lang="en-US" sz="2800" dirty="0"/>
            </a:br>
            <a:r>
              <a:rPr lang="en-US" sz="2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we are his people, the sheep of his pasture.</a:t>
            </a:r>
            <a:r>
              <a:rPr lang="en-NZ" sz="2800" dirty="0"/>
              <a:t> </a:t>
            </a:r>
            <a:endParaRPr lang="en-NZ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20D996-D3B8-AE74-8EAA-E585615BAC2E}"/>
              </a:ext>
            </a:extLst>
          </p:cNvPr>
          <p:cNvCxnSpPr>
            <a:cxnSpLocks/>
          </p:cNvCxnSpPr>
          <p:nvPr/>
        </p:nvCxnSpPr>
        <p:spPr>
          <a:xfrm flipV="1">
            <a:off x="2726871" y="604157"/>
            <a:ext cx="1706336" cy="1534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DD2A7B-2842-F0C5-8A17-7CB37E3ED022}"/>
              </a:ext>
            </a:extLst>
          </p:cNvPr>
          <p:cNvCxnSpPr>
            <a:cxnSpLocks/>
          </p:cNvCxnSpPr>
          <p:nvPr/>
        </p:nvCxnSpPr>
        <p:spPr>
          <a:xfrm>
            <a:off x="2726871" y="2139043"/>
            <a:ext cx="1828800" cy="677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BC5FEF4-D575-B669-03B8-FE690FCDADFD}"/>
              </a:ext>
            </a:extLst>
          </p:cNvPr>
          <p:cNvSpPr txBox="1">
            <a:spLocks/>
          </p:cNvSpPr>
          <p:nvPr/>
        </p:nvSpPr>
        <p:spPr>
          <a:xfrm>
            <a:off x="838200" y="1953266"/>
            <a:ext cx="2825792" cy="3325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Psalm 100</a:t>
            </a:r>
          </a:p>
          <a:p>
            <a:r>
              <a:rPr lang="en-NZ" dirty="0"/>
              <a:t>Psalm 103</a:t>
            </a:r>
          </a:p>
          <a:p>
            <a:r>
              <a:rPr lang="en-NZ" dirty="0"/>
              <a:t>Psalm 113</a:t>
            </a:r>
          </a:p>
          <a:p>
            <a:r>
              <a:rPr lang="en-NZ" dirty="0"/>
              <a:t>Psalm 117</a:t>
            </a:r>
          </a:p>
          <a:p>
            <a:r>
              <a:rPr lang="en-NZ" dirty="0"/>
              <a:t>Psalm 135</a:t>
            </a:r>
          </a:p>
          <a:p>
            <a:r>
              <a:rPr lang="en-NZ" dirty="0"/>
              <a:t>Psalm 146-150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51294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e Psalms – Visual Theology">
            <a:extLst>
              <a:ext uri="{FF2B5EF4-FFF2-40B4-BE49-F238E27FC236}">
                <a16:creationId xmlns:a16="http://schemas.microsoft.com/office/drawing/2014/main" id="{B5AA900B-79F0-6506-1463-5BA1A75D91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6" t="7722" r="42937" b="70551"/>
          <a:stretch>
            <a:fillRect/>
          </a:stretch>
        </p:blipFill>
        <p:spPr bwMode="auto">
          <a:xfrm>
            <a:off x="0" y="86838"/>
            <a:ext cx="5433958" cy="313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he Psalms – Visual Theology">
            <a:extLst>
              <a:ext uri="{FF2B5EF4-FFF2-40B4-BE49-F238E27FC236}">
                <a16:creationId xmlns:a16="http://schemas.microsoft.com/office/drawing/2014/main" id="{9EB6A577-D4CC-62F3-40C4-ABEB703185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2" t="29329" r="17896" b="7338"/>
          <a:stretch>
            <a:fillRect/>
          </a:stretch>
        </p:blipFill>
        <p:spPr bwMode="auto">
          <a:xfrm>
            <a:off x="5295327" y="0"/>
            <a:ext cx="68966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he Psalms – Visual Theology">
            <a:extLst>
              <a:ext uri="{FF2B5EF4-FFF2-40B4-BE49-F238E27FC236}">
                <a16:creationId xmlns:a16="http://schemas.microsoft.com/office/drawing/2014/main" id="{5B8731CE-FD0E-EB53-C0C7-B2540C8C27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26" t="10115" r="19960" b="70552"/>
          <a:stretch>
            <a:fillRect/>
          </a:stretch>
        </p:blipFill>
        <p:spPr bwMode="auto">
          <a:xfrm>
            <a:off x="1051246" y="3634249"/>
            <a:ext cx="3380450" cy="279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364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27F48-D7BB-6863-D464-C77AF1C3E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07F914-E210-A670-1332-E81AE484DC78}"/>
              </a:ext>
            </a:extLst>
          </p:cNvPr>
          <p:cNvSpPr txBox="1"/>
          <p:nvPr/>
        </p:nvSpPr>
        <p:spPr>
          <a:xfrm>
            <a:off x="617856" y="1410520"/>
            <a:ext cx="24013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z="3600" dirty="0"/>
              <a:t>Psalms of</a:t>
            </a:r>
            <a:br>
              <a:rPr lang="en-NZ" sz="3600" dirty="0">
                <a:solidFill>
                  <a:srgbClr val="C00000"/>
                </a:solidFill>
              </a:rPr>
            </a:br>
            <a:r>
              <a:rPr lang="en-NZ" sz="3600" b="1" dirty="0">
                <a:solidFill>
                  <a:srgbClr val="C00000"/>
                </a:solidFill>
              </a:rPr>
              <a:t>Orientation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A29B68-5FEA-A29F-0D37-674F939AF0BF}"/>
              </a:ext>
            </a:extLst>
          </p:cNvPr>
          <p:cNvSpPr txBox="1"/>
          <p:nvPr/>
        </p:nvSpPr>
        <p:spPr>
          <a:xfrm>
            <a:off x="4341284" y="1404369"/>
            <a:ext cx="29271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z="3600" dirty="0"/>
              <a:t>Psalms of </a:t>
            </a:r>
            <a:br>
              <a:rPr lang="en-NZ" sz="3600" dirty="0">
                <a:solidFill>
                  <a:srgbClr val="C00000"/>
                </a:solidFill>
              </a:rPr>
            </a:br>
            <a:r>
              <a:rPr lang="en-NZ" sz="3600" b="1" dirty="0">
                <a:solidFill>
                  <a:srgbClr val="C00000"/>
                </a:solidFill>
              </a:rPr>
              <a:t>Disorientation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2CE62A-1DC5-7114-E3A8-5D45C71FD7FF}"/>
              </a:ext>
            </a:extLst>
          </p:cNvPr>
          <p:cNvSpPr txBox="1"/>
          <p:nvPr/>
        </p:nvSpPr>
        <p:spPr>
          <a:xfrm>
            <a:off x="8578475" y="1404368"/>
            <a:ext cx="33849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z="3600" dirty="0"/>
              <a:t>Psalms of </a:t>
            </a:r>
            <a:br>
              <a:rPr lang="en-NZ" sz="3600" dirty="0">
                <a:solidFill>
                  <a:srgbClr val="C00000"/>
                </a:solidFill>
              </a:rPr>
            </a:br>
            <a:r>
              <a:rPr lang="en-NZ" sz="3600" b="1" dirty="0">
                <a:solidFill>
                  <a:srgbClr val="C00000"/>
                </a:solidFill>
              </a:rPr>
              <a:t>New Orientation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7BB8EC5-FF1D-04A8-DEE2-2467939C5A0F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3019219" y="2004534"/>
            <a:ext cx="1322065" cy="6151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8DE0C27-ADBE-8942-3A9D-641E8561554E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V="1">
            <a:off x="7268432" y="2004533"/>
            <a:ext cx="1310043" cy="1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AA73880-11D6-96E8-CBB7-4AA9293D671C}"/>
              </a:ext>
            </a:extLst>
          </p:cNvPr>
          <p:cNvSpPr txBox="1"/>
          <p:nvPr/>
        </p:nvSpPr>
        <p:spPr>
          <a:xfrm>
            <a:off x="1073391" y="2610849"/>
            <a:ext cx="16837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z="2400" dirty="0"/>
              <a:t>Songs of </a:t>
            </a:r>
            <a:br>
              <a:rPr lang="en-NZ" sz="2400" dirty="0"/>
            </a:br>
            <a:r>
              <a:rPr lang="en-NZ" sz="2400" dirty="0"/>
              <a:t>guaranteed </a:t>
            </a:r>
            <a:br>
              <a:rPr lang="en-NZ" sz="2400" dirty="0"/>
            </a:br>
            <a:r>
              <a:rPr lang="en-NZ" sz="2400" dirty="0"/>
              <a:t>creation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FE52AF-A3EF-27A7-BC85-3C05BDC5FE2D}"/>
              </a:ext>
            </a:extLst>
          </p:cNvPr>
          <p:cNvSpPr txBox="1"/>
          <p:nvPr/>
        </p:nvSpPr>
        <p:spPr>
          <a:xfrm>
            <a:off x="4527777" y="2795515"/>
            <a:ext cx="2554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Songs of</a:t>
            </a:r>
            <a:br>
              <a:rPr lang="en-NZ" sz="2400" dirty="0"/>
            </a:br>
            <a:r>
              <a:rPr lang="en-NZ" sz="2400" dirty="0"/>
              <a:t>disarray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9ECCF7-95C1-57DA-DCF0-E13D55386D89}"/>
              </a:ext>
            </a:extLst>
          </p:cNvPr>
          <p:cNvSpPr txBox="1"/>
          <p:nvPr/>
        </p:nvSpPr>
        <p:spPr>
          <a:xfrm>
            <a:off x="8874673" y="2604697"/>
            <a:ext cx="27925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Songs of</a:t>
            </a:r>
            <a:br>
              <a:rPr lang="en-NZ" sz="2400" dirty="0"/>
            </a:br>
            <a:r>
              <a:rPr lang="en-NZ" sz="2400" dirty="0"/>
              <a:t>surprising </a:t>
            </a:r>
            <a:br>
              <a:rPr lang="en-NZ" sz="2400" dirty="0"/>
            </a:br>
            <a:r>
              <a:rPr lang="en-NZ" sz="2400" dirty="0"/>
              <a:t>new life</a:t>
            </a:r>
          </a:p>
        </p:txBody>
      </p:sp>
    </p:spTree>
    <p:extLst>
      <p:ext uri="{BB962C8B-B14F-4D97-AF65-F5344CB8AC3E}">
        <p14:creationId xmlns:p14="http://schemas.microsoft.com/office/powerpoint/2010/main" val="3145344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E4350-E1EA-A772-A2B5-E908B477D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C486C3-8550-FBE6-511A-A4AE5FAB0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95" y="0"/>
            <a:ext cx="1220189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F6E2D7-9D89-42DA-AD9D-A39F41F2F9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9993" y="4257899"/>
            <a:ext cx="6262007" cy="2600101"/>
          </a:xfrm>
        </p:spPr>
        <p:txBody>
          <a:bodyPr>
            <a:normAutofit/>
          </a:bodyPr>
          <a:lstStyle/>
          <a:p>
            <a:r>
              <a:rPr lang="en-NZ" sz="16600" b="1" dirty="0">
                <a:latin typeface="+mn-lt"/>
              </a:rPr>
              <a:t>Psalms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B6CD3A-8B7B-A6BD-16C8-28B62C76A481}"/>
              </a:ext>
            </a:extLst>
          </p:cNvPr>
          <p:cNvSpPr txBox="1"/>
          <p:nvPr/>
        </p:nvSpPr>
        <p:spPr>
          <a:xfrm>
            <a:off x="-9896" y="6488668"/>
            <a:ext cx="28595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b="1" dirty="0">
                <a:effectLst/>
                <a:latin typeface="Aptos Black" panose="020B0004020202020204" pitchFamily="34" charset="0"/>
              </a:rPr>
              <a:t>Art by </a:t>
            </a:r>
            <a:r>
              <a:rPr lang="en-NZ" b="1" u="none" strike="noStrike" dirty="0">
                <a:effectLst/>
                <a:latin typeface="Aptos Black" panose="020B0004020202020204" pitchFamily="34" charset="0"/>
              </a:rPr>
              <a:t>Sefira Lightstone</a:t>
            </a:r>
            <a:endParaRPr lang="en-NZ" b="1" dirty="0">
              <a:latin typeface="Aptos Black" panose="020B00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44C2309-B1B3-844B-898D-BD9A07590F5F}"/>
              </a:ext>
            </a:extLst>
          </p:cNvPr>
          <p:cNvGrpSpPr/>
          <p:nvPr/>
        </p:nvGrpSpPr>
        <p:grpSpPr>
          <a:xfrm>
            <a:off x="7842226" y="0"/>
            <a:ext cx="4177977" cy="2882854"/>
            <a:chOff x="7571232" y="347472"/>
            <a:chExt cx="1234440" cy="64008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650F9CB-E62F-AC5F-364F-1D6E7C9FE744}"/>
                </a:ext>
              </a:extLst>
            </p:cNvPr>
            <p:cNvSpPr/>
            <p:nvPr/>
          </p:nvSpPr>
          <p:spPr>
            <a:xfrm>
              <a:off x="7571232" y="347472"/>
              <a:ext cx="1234440" cy="6400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b="1">
                <a:solidFill>
                  <a:srgbClr val="FF0000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EF5B7C9-19FF-E310-1CF4-FD6374A2DFCD}"/>
                </a:ext>
              </a:extLst>
            </p:cNvPr>
            <p:cNvSpPr txBox="1"/>
            <p:nvPr/>
          </p:nvSpPr>
          <p:spPr>
            <a:xfrm>
              <a:off x="7646389" y="526503"/>
              <a:ext cx="1107045" cy="2665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NZ" sz="7200" b="1" dirty="0">
                  <a:solidFill>
                    <a:srgbClr val="FF0000"/>
                  </a:solidFill>
                </a:rPr>
                <a:t>Read 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64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17 -0.00139 L 0.07317 -0.00116 L 0.12643 -0.00278 C 0.13437 -0.00278 0.14231 -0.00093 0.15039 -0.00139 C 0.18112 -0.00324 0.21185 -0.00672 0.24258 -0.00926 C 0.2858 -0.00787 0.30273 -0.00648 0.35208 -0.00926 C 0.35937 -0.00973 0.36666 -0.01227 0.37396 -0.01343 C 0.37942 -0.01412 0.38489 -0.01436 0.39036 -0.01459 L 0.42487 -0.01204 C 0.42695 -0.01181 0.4289 -0.01111 0.43086 -0.01065 L 0.45195 -0.00672 C 0.45495 -0.00602 0.45781 -0.0044 0.46093 -0.00394 L 0.56211 0.00393 C 0.58151 0.00717 0.56432 0.00463 0.60117 0.00787 C 0.62343 0.00995 0.61067 0.00879 0.63945 0.01203 C 0.64192 0.01296 0.6444 0.01389 0.64687 0.01458 C 0.65013 0.01574 0.65351 0.01597 0.65664 0.01736 C 0.66002 0.01875 0.66315 0.02083 0.6664 0.02268 C 0.67226 0.03287 0.6664 0.02361 0.67617 0.03472 C 0.67955 0.03842 0.68268 0.04259 0.68593 0.04652 C 0.69023 0.05949 0.68633 0.04652 0.68971 0.06273 C 0.69075 0.06805 0.69218 0.07338 0.69349 0.0787 C 0.69388 0.08356 0.6944 0.08842 0.69492 0.09328 C 0.69557 0.09953 0.69713 0.10532 0.69713 0.11203 C 0.69739 0.12407 0.69661 0.13611 0.6957 0.14791 C 0.69492 0.1574 0.69349 0.16689 0.69192 0.17592 C 0.68984 0.18819 0.68593 0.20301 0.68138 0.21342 C 0.67721 0.22245 0.67265 0.23148 0.66797 0.24004 C 0.66289 0.24884 0.65794 0.2581 0.65221 0.26527 C 0.64557 0.27338 0.63841 0.28009 0.63112 0.28657 C 0.61888 0.29768 0.60052 0.30972 0.58763 0.31574 C 0.57435 0.32222 0.56067 0.32731 0.54713 0.33194 C 0.53242 0.33703 0.51771 0.34189 0.50286 0.34537 C 0.4914 0.34791 0.47995 0.34791 0.46836 0.3493 C 0.45065 0.34676 0.43268 0.34745 0.4151 0.3412 C 0.40612 0.33819 0.39726 0.33402 0.38815 0.33194 C 0.35403 0.32361 0.34466 0.32361 0.31237 0.32129 L 0.28541 0.31458 C 0.27435 0.31157 0.26341 0.30787 0.25234 0.30532 C 0.23945 0.30231 0.22643 0.29977 0.21341 0.29699 C 0.20846 0.29629 0.17422 0.29027 0.16458 0.28912 C 0.15794 0.28842 0.15117 0.28842 0.1444 0.28796 L 0.07239 0.29074 L -0.04545 0.29189 C -0.04753 0.29213 -0.04935 0.29514 -0.05144 0.29583 C -0.06133 0.30046 -0.07136 0.3037 -0.08138 0.30787 C -0.08972 0.31759 -0.08698 0.31088 -0.08295 0.33865 C -0.08216 0.34421 -0.08164 0.35 -0.07995 0.35463 C -0.07162 0.37662 -0.06563 0.38217 -0.05964 0.4 C -0.05222 0.42222 -0.06914 0.41041 -0.04011 0.45463 C -0.03659 0.45972 -0.03347 0.4662 -0.02969 0.4706 C -0.02214 0.47963 -0.0142 0.48703 -0.00638 0.49467 C 0.00182 0.50277 0.01276 0.51342 0.02213 0.51875 C 0.03255 0.52453 0.04297 0.53009 0.05364 0.53472 C 0.09791 0.55254 0.09101 0.55115 0.11666 0.55463 C 0.1306 0.55347 0.18502 0.55046 0.21106 0.54398 C 0.24583 0.53518 0.22877 0.5375 0.2651 0.52268 C 0.27526 0.51852 0.28567 0.51551 0.29583 0.51203 C 0.32487 0.51365 0.3539 0.51342 0.38294 0.51736 C 0.39557 0.51898 0.40781 0.52569 0.42044 0.52939 C 0.43437 0.5331 0.44843 0.53449 0.46237 0.53842 C 0.48333 0.5449 0.50338 0.55393 0.52396 0.56273 C 0.52122 0.5743 0.51666 0.59583 0.51341 0.60393 C 0.51172 0.60856 0.51041 0.61365 0.5082 0.61713 C 0.50429 0.62384 0.49974 0.62893 0.49544 0.63472 C 0.48776 0.64467 0.4858 0.64838 0.47591 0.65347 C 0.47317 0.65439 0.47044 0.65416 0.46771 0.65439 L 0.43463 0.6493 C 0.42916 0.64838 0.4237 0.64467 0.4181 0.64537 C 0.40872 0.64629 0.38633 0.65439 0.37461 0.65879 C 0.35625 0.67916 0.35768 0.67916 0.33633 0.69722 C 0.32968 0.70301 0.32278 0.70764 0.31614 0.71342 C 0.3125 0.71643 0.30898 0.72014 0.3056 0.72407 C 0.30429 0.72546 0.30325 0.72777 0.30182 0.72939 C 0.2987 0.7324 0.26211 0.76458 0.25612 0.76921 C 0.24258 0.77963 0.22955 0.79166 0.21562 0.79977 C 0.20208 0.8081 0.18711 0.81782 0.17291 0.82129 C 0.16367 0.82361 0.15442 0.82662 0.14518 0.82801 C 0.11849 0.8324 0.09804 0.8324 0.07161 0.83333 C 0.06758 0.83472 0.06367 0.83657 0.05963 0.83727 C 0.0539 0.83842 0.04817 0.83842 0.04231 0.83865 L 0.01315 0.84004 C 0.00364 0.84143 -0.00495 0.84259 -0.01459 0.84259 C -0.03646 0.84259 -0.05821 0.84189 -0.07995 0.84143 C -0.0849 0.83958 -0.08373 0.84236 -0.08295 0.83611 C -0.08282 0.83564 -0.08295 0.83518 -0.08295 0.83472 L -0.08138 0.84143 " pathEditMode="relative" rAng="0" ptsTypes="AAAAAAAAAAAAAAAAAAAAAAAAAAAAAAAAAAAAAAAAAAAAAAAAAAAAAAAAAAAAAAAAAAAAAAAAAAAAAAAAAAAAAAA">
                                      <p:cBhvr>
                                        <p:cTn id="6" dur="16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90" y="4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BBA5D1-4531-A6B2-8C18-1F064A1557FC}"/>
              </a:ext>
            </a:extLst>
          </p:cNvPr>
          <p:cNvSpPr/>
          <p:nvPr/>
        </p:nvSpPr>
        <p:spPr>
          <a:xfrm>
            <a:off x="80464" y="3899800"/>
            <a:ext cx="3756750" cy="2558143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A1B94D-34F9-E9F1-A71B-6CB8A1DC19D0}"/>
              </a:ext>
            </a:extLst>
          </p:cNvPr>
          <p:cNvSpPr/>
          <p:nvPr/>
        </p:nvSpPr>
        <p:spPr>
          <a:xfrm>
            <a:off x="4054337" y="2808514"/>
            <a:ext cx="3987484" cy="369025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17D214-EEF3-D3A3-A0AA-B4134806749C}"/>
              </a:ext>
            </a:extLst>
          </p:cNvPr>
          <p:cNvSpPr/>
          <p:nvPr/>
        </p:nvSpPr>
        <p:spPr>
          <a:xfrm>
            <a:off x="8267110" y="36509"/>
            <a:ext cx="3756750" cy="2478091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F7F381-70F2-2566-1A4E-DAD58A1B823D}"/>
              </a:ext>
            </a:extLst>
          </p:cNvPr>
          <p:cNvSpPr/>
          <p:nvPr/>
        </p:nvSpPr>
        <p:spPr>
          <a:xfrm>
            <a:off x="4054337" y="36510"/>
            <a:ext cx="3987483" cy="270669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775C04-50F5-169D-5C73-0F02AE0571EE}"/>
              </a:ext>
            </a:extLst>
          </p:cNvPr>
          <p:cNvSpPr/>
          <p:nvPr/>
        </p:nvSpPr>
        <p:spPr>
          <a:xfrm>
            <a:off x="8269236" y="2594652"/>
            <a:ext cx="3756750" cy="267244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B4F414-F7CD-223B-3558-F99911922DB4}"/>
              </a:ext>
            </a:extLst>
          </p:cNvPr>
          <p:cNvSpPr/>
          <p:nvPr/>
        </p:nvSpPr>
        <p:spPr>
          <a:xfrm>
            <a:off x="80464" y="881736"/>
            <a:ext cx="3756750" cy="293097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2D71C-7441-4BA4-D058-C4FAA43F5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4" y="881736"/>
            <a:ext cx="3871050" cy="57558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baseline="30000" dirty="0"/>
              <a:t>1 </a:t>
            </a:r>
            <a:r>
              <a:rPr lang="en-US" sz="1600" dirty="0"/>
              <a:t>In you, </a:t>
            </a:r>
            <a:r>
              <a:rPr lang="en-US" sz="1600" cap="small" dirty="0"/>
              <a:t>Lord</a:t>
            </a:r>
            <a:r>
              <a:rPr lang="en-US" sz="1600" dirty="0"/>
              <a:t>, I have taken refuge;</a:t>
            </a:r>
            <a:br>
              <a:rPr lang="en-US" sz="1600" dirty="0"/>
            </a:br>
            <a:r>
              <a:rPr lang="en-US" sz="1600" dirty="0"/>
              <a:t>    let me never be put to shame.</a:t>
            </a:r>
            <a:br>
              <a:rPr lang="en-US" sz="1600" dirty="0"/>
            </a:br>
            <a:r>
              <a:rPr lang="en-US" sz="1600" b="1" baseline="30000" dirty="0"/>
              <a:t>2 </a:t>
            </a:r>
            <a:r>
              <a:rPr lang="en-US" sz="1600" dirty="0"/>
              <a:t>In your righteousness, rescue me and deliver me;</a:t>
            </a:r>
            <a:br>
              <a:rPr lang="en-US" sz="1600" dirty="0"/>
            </a:br>
            <a:r>
              <a:rPr lang="en-US" sz="1600" dirty="0"/>
              <a:t>    turn your ear to me and save me.</a:t>
            </a:r>
            <a:br>
              <a:rPr lang="en-US" sz="1600" dirty="0"/>
            </a:br>
            <a:r>
              <a:rPr lang="en-US" sz="1600" b="1" baseline="30000" dirty="0"/>
              <a:t>3 </a:t>
            </a:r>
            <a:r>
              <a:rPr lang="en-US" sz="1600" dirty="0"/>
              <a:t>Be my rock of refuge,</a:t>
            </a:r>
            <a:br>
              <a:rPr lang="en-US" sz="1600" dirty="0"/>
            </a:br>
            <a:r>
              <a:rPr lang="en-US" sz="1600" dirty="0"/>
              <a:t>    to which I can always go;</a:t>
            </a:r>
            <a:br>
              <a:rPr lang="en-US" sz="1600" dirty="0"/>
            </a:br>
            <a:r>
              <a:rPr lang="en-US" sz="1600" dirty="0"/>
              <a:t>give the command to save me,</a:t>
            </a:r>
            <a:br>
              <a:rPr lang="en-US" sz="1600" dirty="0"/>
            </a:br>
            <a:r>
              <a:rPr lang="en-US" sz="1600" dirty="0"/>
              <a:t>    for you are my rock and my fortress.</a:t>
            </a:r>
            <a:br>
              <a:rPr lang="en-US" sz="1600" dirty="0"/>
            </a:br>
            <a:r>
              <a:rPr lang="en-US" sz="1600" b="1" baseline="30000" dirty="0"/>
              <a:t>4 </a:t>
            </a:r>
            <a:r>
              <a:rPr lang="en-US" sz="1600" dirty="0"/>
              <a:t>Deliver me, my God, from the hand of the wicked,</a:t>
            </a:r>
            <a:br>
              <a:rPr lang="en-US" sz="1600" dirty="0"/>
            </a:br>
            <a:r>
              <a:rPr lang="en-US" sz="1600" dirty="0"/>
              <a:t>    from the grasp of those who are evil and cruel.</a:t>
            </a:r>
          </a:p>
          <a:p>
            <a:pPr marL="0" indent="0">
              <a:buNone/>
            </a:pPr>
            <a:r>
              <a:rPr lang="en-US" sz="1600" b="1" baseline="30000" dirty="0"/>
              <a:t>5 </a:t>
            </a:r>
            <a:r>
              <a:rPr lang="en-US" sz="1600" dirty="0"/>
              <a:t>For you have been my hope, Sovereign </a:t>
            </a:r>
            <a:r>
              <a:rPr lang="en-US" sz="1600" cap="small" dirty="0"/>
              <a:t>Lord</a:t>
            </a:r>
            <a:r>
              <a:rPr lang="en-US" sz="1600" dirty="0"/>
              <a:t>,</a:t>
            </a:r>
            <a:br>
              <a:rPr lang="en-US" sz="1600" dirty="0"/>
            </a:br>
            <a:r>
              <a:rPr lang="en-US" sz="1600" dirty="0"/>
              <a:t>    my confidence since my youth.</a:t>
            </a:r>
            <a:br>
              <a:rPr lang="en-US" sz="1600" dirty="0"/>
            </a:br>
            <a:r>
              <a:rPr lang="en-US" sz="1600" b="1" baseline="30000" dirty="0"/>
              <a:t>6 </a:t>
            </a:r>
            <a:r>
              <a:rPr lang="en-US" sz="1600" dirty="0"/>
              <a:t>From birth I have relied on you;</a:t>
            </a:r>
            <a:br>
              <a:rPr lang="en-US" sz="1600" dirty="0"/>
            </a:br>
            <a:r>
              <a:rPr lang="en-US" sz="1600" dirty="0"/>
              <a:t>    you brought me forth from my mother’s womb.</a:t>
            </a:r>
            <a:br>
              <a:rPr lang="en-US" sz="1600" dirty="0"/>
            </a:br>
            <a:r>
              <a:rPr lang="en-US" sz="1600" dirty="0"/>
              <a:t>    I will ever praise you.</a:t>
            </a:r>
            <a:br>
              <a:rPr lang="en-US" sz="1600" dirty="0"/>
            </a:br>
            <a:r>
              <a:rPr lang="en-US" sz="1600" b="1" baseline="30000" dirty="0"/>
              <a:t>7 </a:t>
            </a:r>
            <a:r>
              <a:rPr lang="en-US" sz="1600" dirty="0"/>
              <a:t>I have become a sign to many;</a:t>
            </a:r>
            <a:br>
              <a:rPr lang="en-US" sz="1600" dirty="0"/>
            </a:br>
            <a:r>
              <a:rPr lang="en-US" sz="1600" dirty="0"/>
              <a:t>    you are my strong refuge.</a:t>
            </a:r>
            <a:br>
              <a:rPr lang="en-US" sz="1600" dirty="0"/>
            </a:br>
            <a:r>
              <a:rPr lang="en-US" sz="1600" b="1" baseline="30000" dirty="0"/>
              <a:t>8 </a:t>
            </a:r>
            <a:r>
              <a:rPr lang="en-US" sz="1600" dirty="0"/>
              <a:t>My mouth is filled with your praise,</a:t>
            </a:r>
            <a:br>
              <a:rPr lang="en-US" sz="1600" dirty="0"/>
            </a:br>
            <a:r>
              <a:rPr lang="en-US" sz="1600" dirty="0"/>
              <a:t>    declaring your splendor all day long.</a:t>
            </a:r>
          </a:p>
          <a:p>
            <a:pPr marL="0" indent="0">
              <a:buNone/>
            </a:pPr>
            <a:endParaRPr lang="en-NZ" sz="160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46E95E9-DF17-9F1E-2AE6-B691BD198807}"/>
              </a:ext>
            </a:extLst>
          </p:cNvPr>
          <p:cNvSpPr txBox="1">
            <a:spLocks/>
          </p:cNvSpPr>
          <p:nvPr/>
        </p:nvSpPr>
        <p:spPr>
          <a:xfrm>
            <a:off x="4054338" y="36510"/>
            <a:ext cx="4083324" cy="6821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baseline="30000" dirty="0"/>
              <a:t>9 </a:t>
            </a:r>
            <a:r>
              <a:rPr lang="en-US" sz="1600" dirty="0"/>
              <a:t>Do not cast me away when I am old;</a:t>
            </a:r>
            <a:br>
              <a:rPr lang="en-US" sz="1600" dirty="0"/>
            </a:br>
            <a:r>
              <a:rPr lang="en-US" sz="1600" dirty="0"/>
              <a:t>    do not forsake me when my strength is gone.</a:t>
            </a:r>
            <a:br>
              <a:rPr lang="en-US" sz="1600" dirty="0"/>
            </a:br>
            <a:r>
              <a:rPr lang="en-US" sz="1600" b="1" baseline="30000" dirty="0"/>
              <a:t>10 </a:t>
            </a:r>
            <a:r>
              <a:rPr lang="en-US" sz="1600" dirty="0"/>
              <a:t>For my enemies speak against me;</a:t>
            </a:r>
            <a:br>
              <a:rPr lang="en-US" sz="1600" dirty="0"/>
            </a:br>
            <a:r>
              <a:rPr lang="en-US" sz="1600" dirty="0"/>
              <a:t>    those who wait to kill me conspire together.</a:t>
            </a:r>
            <a:br>
              <a:rPr lang="en-US" sz="1600" dirty="0"/>
            </a:br>
            <a:r>
              <a:rPr lang="en-US" sz="1600" b="1" baseline="30000" dirty="0"/>
              <a:t>11 </a:t>
            </a:r>
            <a:r>
              <a:rPr lang="en-US" sz="1600" dirty="0"/>
              <a:t>They say, “God has forsaken him;</a:t>
            </a:r>
            <a:br>
              <a:rPr lang="en-US" sz="1600" dirty="0"/>
            </a:br>
            <a:r>
              <a:rPr lang="en-US" sz="1600" dirty="0"/>
              <a:t>    pursue him and seize him,</a:t>
            </a:r>
            <a:br>
              <a:rPr lang="en-US" sz="1600" dirty="0"/>
            </a:br>
            <a:r>
              <a:rPr lang="en-US" sz="1600" dirty="0"/>
              <a:t>    for no one will rescue him.”</a:t>
            </a:r>
            <a:br>
              <a:rPr lang="en-US" sz="1600" dirty="0"/>
            </a:br>
            <a:r>
              <a:rPr lang="en-US" sz="1600" b="1" baseline="30000" dirty="0"/>
              <a:t>12 </a:t>
            </a:r>
            <a:r>
              <a:rPr lang="en-US" sz="1600" dirty="0"/>
              <a:t>Do not be far from me, my God;</a:t>
            </a:r>
            <a:br>
              <a:rPr lang="en-US" sz="1600" dirty="0"/>
            </a:br>
            <a:r>
              <a:rPr lang="en-US" sz="1600" dirty="0"/>
              <a:t>    come quickly, God, to help me.</a:t>
            </a:r>
            <a:br>
              <a:rPr lang="en-US" sz="1600" dirty="0"/>
            </a:br>
            <a:r>
              <a:rPr lang="en-US" sz="1600" b="1" baseline="30000" dirty="0"/>
              <a:t>13 </a:t>
            </a:r>
            <a:r>
              <a:rPr lang="en-US" sz="1600" dirty="0"/>
              <a:t>May my accusers perish in shame;</a:t>
            </a:r>
            <a:br>
              <a:rPr lang="en-US" sz="1600" dirty="0"/>
            </a:br>
            <a:r>
              <a:rPr lang="en-US" sz="1600" dirty="0"/>
              <a:t>    may those who want to harm me</a:t>
            </a:r>
            <a:br>
              <a:rPr lang="en-US" sz="1600" dirty="0"/>
            </a:br>
            <a:r>
              <a:rPr lang="en-US" sz="1600" dirty="0"/>
              <a:t>    be covered with scorn and disgrace.</a:t>
            </a:r>
          </a:p>
          <a:p>
            <a:pPr marL="0" indent="0">
              <a:buNone/>
            </a:pPr>
            <a:r>
              <a:rPr lang="en-US" sz="1600" b="1" baseline="30000" dirty="0"/>
              <a:t>14 </a:t>
            </a:r>
            <a:r>
              <a:rPr lang="en-US" sz="1600" dirty="0"/>
              <a:t>As for me, I will always have hope;</a:t>
            </a:r>
            <a:br>
              <a:rPr lang="en-US" sz="1600" dirty="0"/>
            </a:br>
            <a:r>
              <a:rPr lang="en-US" sz="1600" dirty="0"/>
              <a:t>    I will praise you more and more.</a:t>
            </a:r>
          </a:p>
          <a:p>
            <a:pPr marL="0" indent="0">
              <a:buNone/>
            </a:pPr>
            <a:r>
              <a:rPr lang="en-US" sz="1600" b="1" baseline="30000" dirty="0"/>
              <a:t>15 </a:t>
            </a:r>
            <a:r>
              <a:rPr lang="en-US" sz="1600" dirty="0"/>
              <a:t>My mouth will tell of your righteous deeds,</a:t>
            </a:r>
            <a:br>
              <a:rPr lang="en-US" sz="1600" dirty="0"/>
            </a:br>
            <a:r>
              <a:rPr lang="en-US" sz="1600" dirty="0"/>
              <a:t>    of your saving acts all day long—</a:t>
            </a:r>
            <a:br>
              <a:rPr lang="en-US" sz="1600" dirty="0"/>
            </a:br>
            <a:r>
              <a:rPr lang="en-US" sz="1600" dirty="0"/>
              <a:t>    though I know not how to relate them all.</a:t>
            </a:r>
            <a:br>
              <a:rPr lang="en-US" sz="1600" dirty="0"/>
            </a:br>
            <a:r>
              <a:rPr lang="en-US" sz="1600" b="1" baseline="30000" dirty="0"/>
              <a:t>16 </a:t>
            </a:r>
            <a:r>
              <a:rPr lang="en-US" sz="1600" dirty="0"/>
              <a:t>I will come and proclaim your mighty acts, Sovereign </a:t>
            </a:r>
            <a:r>
              <a:rPr lang="en-US" sz="1600" cap="small" dirty="0"/>
              <a:t>Lord</a:t>
            </a:r>
            <a:r>
              <a:rPr lang="en-US" sz="1600" dirty="0"/>
              <a:t>;</a:t>
            </a:r>
            <a:br>
              <a:rPr lang="en-US" sz="1600" dirty="0"/>
            </a:br>
            <a:r>
              <a:rPr lang="en-US" sz="1600" dirty="0"/>
              <a:t>    I will proclaim your righteous deeds, yours alone.</a:t>
            </a:r>
            <a:br>
              <a:rPr lang="en-US" sz="1600" dirty="0"/>
            </a:br>
            <a:r>
              <a:rPr lang="en-US" sz="1600" b="1" baseline="30000" dirty="0"/>
              <a:t>17 </a:t>
            </a:r>
            <a:r>
              <a:rPr lang="en-US" sz="1600" dirty="0"/>
              <a:t>Since my youth, God, you have taught me,</a:t>
            </a:r>
            <a:br>
              <a:rPr lang="en-US" sz="1600" dirty="0"/>
            </a:br>
            <a:r>
              <a:rPr lang="en-US" sz="1600" dirty="0"/>
              <a:t>    and to this day I declare your marvelous deeds.</a:t>
            </a:r>
            <a:br>
              <a:rPr lang="en-US" sz="1600" dirty="0"/>
            </a:br>
            <a:r>
              <a:rPr lang="en-US" sz="1600" b="1" baseline="30000" dirty="0"/>
              <a:t>18 </a:t>
            </a:r>
            <a:r>
              <a:rPr lang="en-US" sz="1600" dirty="0"/>
              <a:t>Even when I am old and gray,</a:t>
            </a:r>
            <a:br>
              <a:rPr lang="en-US" sz="1600" dirty="0"/>
            </a:br>
            <a:r>
              <a:rPr lang="en-US" sz="1600" dirty="0"/>
              <a:t>    do not forsake me, my God,</a:t>
            </a:r>
            <a:br>
              <a:rPr lang="en-US" sz="1600" dirty="0"/>
            </a:br>
            <a:r>
              <a:rPr lang="en-US" sz="1600" dirty="0"/>
              <a:t>till I declare your power to the next generation,</a:t>
            </a:r>
            <a:br>
              <a:rPr lang="en-US" sz="1600" dirty="0"/>
            </a:br>
            <a:r>
              <a:rPr lang="en-US" sz="1600" dirty="0"/>
              <a:t>    your mighty acts to all who are to come.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NZ" sz="1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D317274-D670-166C-068C-141B57A4A692}"/>
              </a:ext>
            </a:extLst>
          </p:cNvPr>
          <p:cNvSpPr txBox="1">
            <a:spLocks/>
          </p:cNvSpPr>
          <p:nvPr/>
        </p:nvSpPr>
        <p:spPr>
          <a:xfrm>
            <a:off x="8240486" y="36510"/>
            <a:ext cx="4083324" cy="6821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baseline="30000" dirty="0"/>
              <a:t>19 </a:t>
            </a:r>
            <a:r>
              <a:rPr lang="en-US" sz="1600" dirty="0"/>
              <a:t>Your righteousness, God, reaches to the heavens,</a:t>
            </a:r>
            <a:br>
              <a:rPr lang="en-US" sz="1600" dirty="0"/>
            </a:br>
            <a:r>
              <a:rPr lang="en-US" sz="1600" dirty="0"/>
              <a:t>    you who have done great things.</a:t>
            </a:r>
            <a:br>
              <a:rPr lang="en-US" sz="1600" dirty="0"/>
            </a:br>
            <a:r>
              <a:rPr lang="en-US" sz="1600" dirty="0"/>
              <a:t>    Who is like you, God?</a:t>
            </a:r>
            <a:br>
              <a:rPr lang="en-US" sz="1600" dirty="0"/>
            </a:br>
            <a:r>
              <a:rPr lang="en-US" sz="1600" b="1" baseline="30000" dirty="0"/>
              <a:t>20 </a:t>
            </a:r>
            <a:r>
              <a:rPr lang="en-US" sz="1600" dirty="0"/>
              <a:t>Though you have made me see troubles,</a:t>
            </a:r>
            <a:br>
              <a:rPr lang="en-US" sz="1600" dirty="0"/>
            </a:br>
            <a:r>
              <a:rPr lang="en-US" sz="1600" dirty="0"/>
              <a:t>    many and bitter,</a:t>
            </a:r>
            <a:br>
              <a:rPr lang="en-US" sz="1600" dirty="0"/>
            </a:br>
            <a:r>
              <a:rPr lang="en-US" sz="1600" dirty="0"/>
              <a:t>    you will restore my life again;</a:t>
            </a:r>
            <a:br>
              <a:rPr lang="en-US" sz="1600" dirty="0"/>
            </a:br>
            <a:r>
              <a:rPr lang="en-US" sz="1600" dirty="0"/>
              <a:t>from the depths of the earth</a:t>
            </a:r>
            <a:br>
              <a:rPr lang="en-US" sz="1600" dirty="0"/>
            </a:br>
            <a:r>
              <a:rPr lang="en-US" sz="1600" dirty="0"/>
              <a:t>    you will again bring me up.</a:t>
            </a:r>
            <a:br>
              <a:rPr lang="en-US" sz="1600" dirty="0"/>
            </a:br>
            <a:r>
              <a:rPr lang="en-US" sz="1600" b="1" baseline="30000" dirty="0"/>
              <a:t>21 </a:t>
            </a:r>
            <a:r>
              <a:rPr lang="en-US" sz="1600" dirty="0"/>
              <a:t>You will increase my honor</a:t>
            </a:r>
            <a:br>
              <a:rPr lang="en-US" sz="1600" dirty="0"/>
            </a:br>
            <a:r>
              <a:rPr lang="en-US" sz="1600" dirty="0"/>
              <a:t>    and comfort me once more.</a:t>
            </a:r>
          </a:p>
          <a:p>
            <a:pPr marL="0" indent="0">
              <a:buNone/>
            </a:pPr>
            <a:r>
              <a:rPr lang="en-US" sz="1600" b="1" baseline="30000" dirty="0"/>
              <a:t>22 </a:t>
            </a:r>
            <a:r>
              <a:rPr lang="en-US" sz="1600" dirty="0"/>
              <a:t>I will praise you with the harp</a:t>
            </a:r>
            <a:br>
              <a:rPr lang="en-US" sz="1600" dirty="0"/>
            </a:br>
            <a:r>
              <a:rPr lang="en-US" sz="1600" dirty="0"/>
              <a:t>    for your faithfulness, my God;</a:t>
            </a:r>
            <a:br>
              <a:rPr lang="en-US" sz="1600" dirty="0"/>
            </a:br>
            <a:r>
              <a:rPr lang="en-US" sz="1600" dirty="0"/>
              <a:t>I will sing praise to you with the lyre,</a:t>
            </a:r>
            <a:br>
              <a:rPr lang="en-US" sz="1600" dirty="0"/>
            </a:br>
            <a:r>
              <a:rPr lang="en-US" sz="1600" dirty="0"/>
              <a:t>    Holy One of Israel.</a:t>
            </a:r>
            <a:br>
              <a:rPr lang="en-US" sz="1600" dirty="0"/>
            </a:br>
            <a:r>
              <a:rPr lang="en-US" sz="1600" b="1" baseline="30000" dirty="0"/>
              <a:t>23 </a:t>
            </a:r>
            <a:r>
              <a:rPr lang="en-US" sz="1600" dirty="0"/>
              <a:t>My lips will shout for joy</a:t>
            </a:r>
            <a:br>
              <a:rPr lang="en-US" sz="1600" dirty="0"/>
            </a:br>
            <a:r>
              <a:rPr lang="en-US" sz="1600" dirty="0"/>
              <a:t>    when I sing praise to you—</a:t>
            </a:r>
            <a:br>
              <a:rPr lang="en-US" sz="1600" dirty="0"/>
            </a:br>
            <a:r>
              <a:rPr lang="en-US" sz="1600" dirty="0"/>
              <a:t>    I whom you have delivered.</a:t>
            </a:r>
            <a:br>
              <a:rPr lang="en-US" sz="1600" dirty="0"/>
            </a:br>
            <a:r>
              <a:rPr lang="en-US" sz="1600" b="1" baseline="30000" dirty="0"/>
              <a:t>24 </a:t>
            </a:r>
            <a:r>
              <a:rPr lang="en-US" sz="1600" dirty="0"/>
              <a:t>My tongue will tell of your righteous acts</a:t>
            </a:r>
            <a:br>
              <a:rPr lang="en-US" sz="1600" dirty="0"/>
            </a:br>
            <a:r>
              <a:rPr lang="en-US" sz="1600" dirty="0"/>
              <a:t>    all day long,</a:t>
            </a:r>
            <a:br>
              <a:rPr lang="en-US" sz="1600" dirty="0"/>
            </a:br>
            <a:r>
              <a:rPr lang="en-US" sz="1600" dirty="0"/>
              <a:t>for those who wanted to harm me</a:t>
            </a:r>
            <a:br>
              <a:rPr lang="en-US" sz="1600" dirty="0"/>
            </a:br>
            <a:r>
              <a:rPr lang="en-US" sz="1600" dirty="0"/>
              <a:t>    have been put to shame and confusion.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NZ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38A786-819F-3A96-9A64-6988F1E2A8D9}"/>
              </a:ext>
            </a:extLst>
          </p:cNvPr>
          <p:cNvSpPr txBox="1"/>
          <p:nvPr/>
        </p:nvSpPr>
        <p:spPr>
          <a:xfrm>
            <a:off x="1026148" y="148320"/>
            <a:ext cx="1865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600" dirty="0"/>
              <a:t>Psalm 71</a:t>
            </a:r>
          </a:p>
        </p:txBody>
      </p:sp>
    </p:spTree>
    <p:extLst>
      <p:ext uri="{BB962C8B-B14F-4D97-AF65-F5344CB8AC3E}">
        <p14:creationId xmlns:p14="http://schemas.microsoft.com/office/powerpoint/2010/main" val="817354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73B4191-7EB4-2260-906E-CDEEF4F9696F}"/>
              </a:ext>
            </a:extLst>
          </p:cNvPr>
          <p:cNvSpPr/>
          <p:nvPr/>
        </p:nvSpPr>
        <p:spPr>
          <a:xfrm>
            <a:off x="2850563" y="3800250"/>
            <a:ext cx="7252527" cy="66318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013973-83B1-7DDC-F440-C800C2E9BFB0}"/>
              </a:ext>
            </a:extLst>
          </p:cNvPr>
          <p:cNvSpPr/>
          <p:nvPr/>
        </p:nvSpPr>
        <p:spPr>
          <a:xfrm>
            <a:off x="2850563" y="3012714"/>
            <a:ext cx="7252527" cy="66318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3871B5-D920-E828-5397-D53E429687F9}"/>
              </a:ext>
            </a:extLst>
          </p:cNvPr>
          <p:cNvSpPr/>
          <p:nvPr/>
        </p:nvSpPr>
        <p:spPr>
          <a:xfrm>
            <a:off x="2084273" y="2262884"/>
            <a:ext cx="8018817" cy="623028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7EDC7F-B361-93C2-876D-159322D16EEA}"/>
              </a:ext>
            </a:extLst>
          </p:cNvPr>
          <p:cNvSpPr/>
          <p:nvPr/>
        </p:nvSpPr>
        <p:spPr>
          <a:xfrm>
            <a:off x="2119805" y="4565869"/>
            <a:ext cx="7983285" cy="66318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AB05D2-3419-8E3E-76AB-0A7D4637AD4B}"/>
              </a:ext>
            </a:extLst>
          </p:cNvPr>
          <p:cNvSpPr/>
          <p:nvPr/>
        </p:nvSpPr>
        <p:spPr>
          <a:xfrm>
            <a:off x="1416676" y="5334383"/>
            <a:ext cx="8686414" cy="66067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266435-ED3D-2867-E125-B6008428F8C2}"/>
              </a:ext>
            </a:extLst>
          </p:cNvPr>
          <p:cNvSpPr/>
          <p:nvPr/>
        </p:nvSpPr>
        <p:spPr>
          <a:xfrm>
            <a:off x="1416676" y="1440343"/>
            <a:ext cx="8686414" cy="68381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31D82D-EC85-471D-AAE5-02603B923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54"/>
            <a:ext cx="10515600" cy="1325563"/>
          </a:xfrm>
        </p:spPr>
        <p:txBody>
          <a:bodyPr/>
          <a:lstStyle/>
          <a:p>
            <a:r>
              <a:rPr lang="en-NZ" b="1" dirty="0">
                <a:latin typeface="+mn-lt"/>
              </a:rPr>
              <a:t>The Structure of Psalm 71</a:t>
            </a:r>
            <a:endParaRPr lang="en-NZ" dirty="0"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C22E4B-E420-4D4A-89B0-D288941D472E}"/>
              </a:ext>
            </a:extLst>
          </p:cNvPr>
          <p:cNvSpPr/>
          <p:nvPr/>
        </p:nvSpPr>
        <p:spPr>
          <a:xfrm>
            <a:off x="1416676" y="1453668"/>
            <a:ext cx="10740980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tabLst>
                <a:tab pos="720725" algn="l"/>
                <a:tab pos="1430338" algn="l"/>
              </a:tabLst>
            </a:pPr>
            <a:r>
              <a:rPr lang="en-NZ" sz="3600" dirty="0"/>
              <a:t>A. Prayer of Confidence 			(vv. 1–4)</a:t>
            </a:r>
          </a:p>
          <a:p>
            <a:pPr>
              <a:spcAft>
                <a:spcPts val="1800"/>
              </a:spcAft>
              <a:tabLst>
                <a:tab pos="720725" algn="l"/>
                <a:tab pos="1430338" algn="l"/>
              </a:tabLst>
            </a:pPr>
            <a:r>
              <a:rPr lang="en-NZ" sz="3600" dirty="0"/>
              <a:t>	B. Affirmation of Confidence 	(vv. 5–8)</a:t>
            </a:r>
          </a:p>
          <a:p>
            <a:pPr lvl="1">
              <a:spcAft>
                <a:spcPts val="1800"/>
              </a:spcAft>
              <a:tabLst>
                <a:tab pos="720725" algn="l"/>
                <a:tab pos="1430338" algn="l"/>
              </a:tabLst>
            </a:pPr>
            <a:r>
              <a:rPr lang="en-NZ" sz="3600" dirty="0"/>
              <a:t>		C.	Prayer in Old Age 		(vv. 9–13)</a:t>
            </a:r>
          </a:p>
          <a:p>
            <a:pPr lvl="1">
              <a:spcAft>
                <a:spcPts val="1800"/>
              </a:spcAft>
              <a:tabLst>
                <a:tab pos="720725" algn="l"/>
                <a:tab pos="1430338" algn="l"/>
              </a:tabLst>
            </a:pPr>
            <a:r>
              <a:rPr lang="en-NZ" sz="3600" dirty="0"/>
              <a:t>		C′. Hope in Old Age 		(vv. 14–18)</a:t>
            </a:r>
          </a:p>
          <a:p>
            <a:pPr>
              <a:spcAft>
                <a:spcPts val="1800"/>
              </a:spcAft>
              <a:tabLst>
                <a:tab pos="720725" algn="l"/>
                <a:tab pos="1430338" algn="l"/>
              </a:tabLst>
            </a:pPr>
            <a:r>
              <a:rPr lang="en-NZ" sz="3600" dirty="0"/>
              <a:t>	B′. Affirmation of Confidence 	(vv. 19–21)</a:t>
            </a:r>
          </a:p>
          <a:p>
            <a:pPr>
              <a:spcAft>
                <a:spcPts val="1800"/>
              </a:spcAft>
              <a:tabLst>
                <a:tab pos="720725" algn="l"/>
                <a:tab pos="1430338" algn="l"/>
              </a:tabLst>
            </a:pPr>
            <a:r>
              <a:rPr lang="en-NZ" sz="3600" dirty="0"/>
              <a:t>A′. Thanksgiving With Confidence 	(vv. 22–24)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B21779-0768-4ED1-8434-2016B2CB9B9B}"/>
              </a:ext>
            </a:extLst>
          </p:cNvPr>
          <p:cNvSpPr/>
          <p:nvPr/>
        </p:nvSpPr>
        <p:spPr>
          <a:xfrm>
            <a:off x="1184858" y="1704841"/>
            <a:ext cx="141667" cy="141668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highlight>
                <a:srgbClr val="FF0000"/>
              </a:highlight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0DBB297-A993-4511-8723-F8978D4BACCF}"/>
              </a:ext>
            </a:extLst>
          </p:cNvPr>
          <p:cNvSpPr/>
          <p:nvPr/>
        </p:nvSpPr>
        <p:spPr>
          <a:xfrm>
            <a:off x="1184858" y="5579236"/>
            <a:ext cx="141667" cy="141668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highlight>
                <a:srgbClr val="FF0000"/>
              </a:highlight>
            </a:endParaRP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46707AB2-C1D4-4BE6-8FA4-2AC55D0F63C4}"/>
              </a:ext>
            </a:extLst>
          </p:cNvPr>
          <p:cNvCxnSpPr>
            <a:stCxn id="8" idx="2"/>
            <a:endCxn id="9" idx="2"/>
          </p:cNvCxnSpPr>
          <p:nvPr/>
        </p:nvCxnSpPr>
        <p:spPr>
          <a:xfrm rot="10800000" flipV="1">
            <a:off x="1184858" y="1775674"/>
            <a:ext cx="12700" cy="3874395"/>
          </a:xfrm>
          <a:prstGeom prst="bentConnector3">
            <a:avLst>
              <a:gd name="adj1" fmla="val 180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2DE2ABF2-FB68-4D60-B4BD-B52438041C06}"/>
              </a:ext>
            </a:extLst>
          </p:cNvPr>
          <p:cNvSpPr/>
          <p:nvPr/>
        </p:nvSpPr>
        <p:spPr>
          <a:xfrm>
            <a:off x="1878171" y="2462548"/>
            <a:ext cx="141667" cy="141668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highlight>
                <a:srgbClr val="FF0000"/>
              </a:highlight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3C34015-1D4F-4F3C-B504-9B42E933C145}"/>
              </a:ext>
            </a:extLst>
          </p:cNvPr>
          <p:cNvSpPr/>
          <p:nvPr/>
        </p:nvSpPr>
        <p:spPr>
          <a:xfrm>
            <a:off x="1882465" y="4804356"/>
            <a:ext cx="141667" cy="141668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highlight>
                <a:srgbClr val="FF0000"/>
              </a:highlight>
            </a:endParaRP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D68C94BA-C5F0-4229-A999-581326247A69}"/>
              </a:ext>
            </a:extLst>
          </p:cNvPr>
          <p:cNvCxnSpPr>
            <a:stCxn id="12" idx="2"/>
            <a:endCxn id="13" idx="2"/>
          </p:cNvCxnSpPr>
          <p:nvPr/>
        </p:nvCxnSpPr>
        <p:spPr>
          <a:xfrm rot="10800000" flipH="1" flipV="1">
            <a:off x="1878171" y="2533382"/>
            <a:ext cx="4294" cy="2341808"/>
          </a:xfrm>
          <a:prstGeom prst="bentConnector3">
            <a:avLst>
              <a:gd name="adj1" fmla="val -532370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79181C81-FA92-4419-8B34-9D2EFD1825C8}"/>
              </a:ext>
            </a:extLst>
          </p:cNvPr>
          <p:cNvSpPr/>
          <p:nvPr/>
        </p:nvSpPr>
        <p:spPr>
          <a:xfrm>
            <a:off x="2648757" y="3237427"/>
            <a:ext cx="141667" cy="141668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highlight>
                <a:srgbClr val="FF0000"/>
              </a:highlight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AD1F5E6-B749-4183-94C8-70CFAAF7BA76}"/>
              </a:ext>
            </a:extLst>
          </p:cNvPr>
          <p:cNvSpPr/>
          <p:nvPr/>
        </p:nvSpPr>
        <p:spPr>
          <a:xfrm>
            <a:off x="2653051" y="4027790"/>
            <a:ext cx="141667" cy="141668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highlight>
                <a:srgbClr val="FF0000"/>
              </a:highlight>
            </a:endParaRP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FA830C1E-4C4C-40FE-BCFB-AA56BEC9B15A}"/>
              </a:ext>
            </a:extLst>
          </p:cNvPr>
          <p:cNvCxnSpPr>
            <a:cxnSpLocks/>
            <a:endCxn id="18" idx="2"/>
          </p:cNvCxnSpPr>
          <p:nvPr/>
        </p:nvCxnSpPr>
        <p:spPr>
          <a:xfrm rot="10800000" flipH="1" flipV="1">
            <a:off x="2648757" y="3340916"/>
            <a:ext cx="4294" cy="757707"/>
          </a:xfrm>
          <a:prstGeom prst="bentConnector3">
            <a:avLst>
              <a:gd name="adj1" fmla="val -532370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855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FA8A4-2111-4F69-BB30-8426CF8EB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036" y="772737"/>
            <a:ext cx="10904764" cy="58985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baseline="30000" dirty="0"/>
              <a:t>5 </a:t>
            </a:r>
            <a:r>
              <a:rPr lang="en-NZ" sz="2400" i="1" dirty="0"/>
              <a:t>Let the same mind be in you that was in Christ Jesus,</a:t>
            </a:r>
            <a:endParaRPr lang="en-US" sz="2400" i="1" baseline="30000" dirty="0"/>
          </a:p>
          <a:p>
            <a:pPr marL="0" indent="0">
              <a:buNone/>
            </a:pPr>
            <a:r>
              <a:rPr lang="en-US" sz="2400" i="1" baseline="30000" dirty="0"/>
              <a:t>6 </a:t>
            </a:r>
            <a:r>
              <a:rPr lang="en-US" sz="2400" i="1" dirty="0"/>
              <a:t>who, though he was in the form of God, </a:t>
            </a:r>
          </a:p>
          <a:p>
            <a:pPr marL="0" indent="0">
              <a:buNone/>
            </a:pPr>
            <a:r>
              <a:rPr lang="en-US" sz="2400" i="1" dirty="0"/>
              <a:t>did not regard equality with God </a:t>
            </a:r>
            <a:endParaRPr lang="en-NZ" sz="2400" dirty="0"/>
          </a:p>
          <a:p>
            <a:pPr marL="0" indent="0">
              <a:buNone/>
            </a:pPr>
            <a:r>
              <a:rPr lang="en-US" sz="2400" i="1" dirty="0"/>
              <a:t>as something to be exploited,</a:t>
            </a:r>
          </a:p>
          <a:p>
            <a:pPr marL="0" indent="0">
              <a:buNone/>
            </a:pPr>
            <a:r>
              <a:rPr lang="en-US" sz="2400" i="1" dirty="0"/>
              <a:t> </a:t>
            </a:r>
            <a:endParaRPr lang="en-NZ" sz="2400" dirty="0"/>
          </a:p>
          <a:p>
            <a:pPr marL="0" indent="0">
              <a:buNone/>
            </a:pPr>
            <a:r>
              <a:rPr lang="en-US" sz="2400" i="1" baseline="30000" dirty="0"/>
              <a:t>7 </a:t>
            </a:r>
            <a:r>
              <a:rPr lang="en-US" sz="2400" i="1" dirty="0"/>
              <a:t>but emptied himself, taking the form of a slave, </a:t>
            </a:r>
            <a:endParaRPr lang="en-NZ" sz="2400" dirty="0"/>
          </a:p>
          <a:p>
            <a:pPr marL="0" indent="0">
              <a:buNone/>
            </a:pPr>
            <a:r>
              <a:rPr lang="en-US" sz="2400" i="1" dirty="0"/>
              <a:t>being born in human likeness. </a:t>
            </a:r>
            <a:endParaRPr lang="en-NZ" sz="2400" dirty="0"/>
          </a:p>
          <a:p>
            <a:pPr marL="0" indent="0">
              <a:buNone/>
            </a:pPr>
            <a:r>
              <a:rPr lang="en-US" sz="2400" i="1" dirty="0"/>
              <a:t>And being found in human form, </a:t>
            </a:r>
            <a:endParaRPr lang="en-NZ" sz="2400" dirty="0"/>
          </a:p>
          <a:p>
            <a:pPr marL="0" indent="0">
              <a:buNone/>
            </a:pPr>
            <a:r>
              <a:rPr lang="en-US" sz="2400" i="1" baseline="30000" dirty="0"/>
              <a:t>8 </a:t>
            </a:r>
            <a:r>
              <a:rPr lang="en-US" sz="2400" i="1" dirty="0"/>
              <a:t>he humbled himself </a:t>
            </a:r>
            <a:endParaRPr lang="en-NZ" sz="2400" dirty="0"/>
          </a:p>
          <a:p>
            <a:pPr marL="0" indent="0">
              <a:buNone/>
            </a:pPr>
            <a:r>
              <a:rPr lang="en-US" sz="2400" i="1" dirty="0"/>
              <a:t>and became obedient to the point of death— even death on a cross.</a:t>
            </a:r>
          </a:p>
          <a:p>
            <a:pPr marL="0" indent="0">
              <a:buNone/>
            </a:pPr>
            <a:r>
              <a:rPr lang="en-US" sz="2400" i="1" dirty="0"/>
              <a:t> </a:t>
            </a:r>
            <a:endParaRPr lang="en-NZ" sz="2400" dirty="0"/>
          </a:p>
          <a:p>
            <a:pPr marL="0" indent="0">
              <a:buNone/>
            </a:pPr>
            <a:r>
              <a:rPr lang="en-US" sz="2400" i="1" baseline="30000" dirty="0"/>
              <a:t>9 </a:t>
            </a:r>
            <a:r>
              <a:rPr lang="en-US" sz="2400" i="1" dirty="0"/>
              <a:t>Therefore God also highly exalted him </a:t>
            </a:r>
            <a:endParaRPr lang="en-NZ" sz="2400" dirty="0"/>
          </a:p>
          <a:p>
            <a:pPr marL="0" indent="0">
              <a:buNone/>
            </a:pPr>
            <a:r>
              <a:rPr lang="en-US" sz="2400" i="1" dirty="0"/>
              <a:t>and gave him the name that is above every name,… </a:t>
            </a:r>
            <a:endParaRPr lang="en-NZ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CBF075-D954-4E80-8638-7FF519056CCE}"/>
              </a:ext>
            </a:extLst>
          </p:cNvPr>
          <p:cNvSpPr txBox="1"/>
          <p:nvPr/>
        </p:nvSpPr>
        <p:spPr>
          <a:xfrm>
            <a:off x="838200" y="128788"/>
            <a:ext cx="2658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800" b="1" dirty="0"/>
              <a:t>Philippians 2:5-9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A1DC38-3F9A-46D8-A546-95AB79BF1B9B}"/>
              </a:ext>
            </a:extLst>
          </p:cNvPr>
          <p:cNvSpPr txBox="1"/>
          <p:nvPr/>
        </p:nvSpPr>
        <p:spPr>
          <a:xfrm>
            <a:off x="9051866" y="1338813"/>
            <a:ext cx="2401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600" b="1" dirty="0">
                <a:solidFill>
                  <a:srgbClr val="FF0000"/>
                </a:solidFill>
              </a:rPr>
              <a:t>Orientation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11C1F8-A515-4F84-8AEB-C08F1BC54037}"/>
              </a:ext>
            </a:extLst>
          </p:cNvPr>
          <p:cNvSpPr txBox="1"/>
          <p:nvPr/>
        </p:nvSpPr>
        <p:spPr>
          <a:xfrm>
            <a:off x="8788974" y="3843881"/>
            <a:ext cx="2927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600" b="1" dirty="0">
                <a:solidFill>
                  <a:srgbClr val="FF0000"/>
                </a:solidFill>
              </a:rPr>
              <a:t>Disorientation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962768-E801-412B-83FC-BCFAA18037F6}"/>
              </a:ext>
            </a:extLst>
          </p:cNvPr>
          <p:cNvSpPr txBox="1"/>
          <p:nvPr/>
        </p:nvSpPr>
        <p:spPr>
          <a:xfrm>
            <a:off x="8560065" y="5770663"/>
            <a:ext cx="3384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600" b="1" dirty="0">
                <a:solidFill>
                  <a:srgbClr val="FF0000"/>
                </a:solidFill>
              </a:rPr>
              <a:t>New Orientation</a:t>
            </a:r>
          </a:p>
        </p:txBody>
      </p:sp>
    </p:spTree>
    <p:extLst>
      <p:ext uri="{BB962C8B-B14F-4D97-AF65-F5344CB8AC3E}">
        <p14:creationId xmlns:p14="http://schemas.microsoft.com/office/powerpoint/2010/main" val="71471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10FCA7-C9AB-279F-BD50-1818C8CDCA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54" b="-3"/>
          <a:stretch>
            <a:fillRect/>
          </a:stretch>
        </p:blipFill>
        <p:spPr>
          <a:xfrm>
            <a:off x="192528" y="171716"/>
            <a:ext cx="3793268" cy="65145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ECE663-87E0-9A47-C72A-C08953111E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001" b="-3"/>
          <a:stretch>
            <a:fillRect/>
          </a:stretch>
        </p:blipFill>
        <p:spPr>
          <a:xfrm>
            <a:off x="4184538" y="171716"/>
            <a:ext cx="3822924" cy="65145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415BC2-D716-28E4-119F-3AFBE69F0B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608" b="-3"/>
          <a:stretch>
            <a:fillRect/>
          </a:stretch>
        </p:blipFill>
        <p:spPr>
          <a:xfrm>
            <a:off x="8188032" y="171716"/>
            <a:ext cx="3799007" cy="651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30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C565D5-3E91-4EE4-93E5-080BB0659B65}"/>
              </a:ext>
            </a:extLst>
          </p:cNvPr>
          <p:cNvSpPr txBox="1"/>
          <p:nvPr/>
        </p:nvSpPr>
        <p:spPr>
          <a:xfrm>
            <a:off x="617856" y="1410520"/>
            <a:ext cx="24013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z="3600" dirty="0"/>
              <a:t>Psalms of</a:t>
            </a:r>
            <a:br>
              <a:rPr lang="en-NZ" sz="3600" dirty="0">
                <a:solidFill>
                  <a:srgbClr val="C00000"/>
                </a:solidFill>
              </a:rPr>
            </a:br>
            <a:r>
              <a:rPr lang="en-NZ" sz="3600" b="1" dirty="0">
                <a:solidFill>
                  <a:srgbClr val="C00000"/>
                </a:solidFill>
              </a:rPr>
              <a:t>Orientation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5ABB77-62F2-49C6-BC9F-E2F2979C1F2D}"/>
              </a:ext>
            </a:extLst>
          </p:cNvPr>
          <p:cNvSpPr txBox="1"/>
          <p:nvPr/>
        </p:nvSpPr>
        <p:spPr>
          <a:xfrm>
            <a:off x="4341284" y="1404369"/>
            <a:ext cx="29271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z="3600" dirty="0"/>
              <a:t>Psalms of </a:t>
            </a:r>
            <a:br>
              <a:rPr lang="en-NZ" sz="3600" dirty="0">
                <a:solidFill>
                  <a:srgbClr val="C00000"/>
                </a:solidFill>
              </a:rPr>
            </a:br>
            <a:r>
              <a:rPr lang="en-NZ" sz="3600" b="1" dirty="0">
                <a:solidFill>
                  <a:srgbClr val="C00000"/>
                </a:solidFill>
              </a:rPr>
              <a:t>Disorientation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421628-C8FD-438E-928E-BE57663F7876}"/>
              </a:ext>
            </a:extLst>
          </p:cNvPr>
          <p:cNvSpPr txBox="1"/>
          <p:nvPr/>
        </p:nvSpPr>
        <p:spPr>
          <a:xfrm>
            <a:off x="8578475" y="1404368"/>
            <a:ext cx="33849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z="3600" dirty="0"/>
              <a:t>Psalms of </a:t>
            </a:r>
            <a:br>
              <a:rPr lang="en-NZ" sz="3600" dirty="0">
                <a:solidFill>
                  <a:srgbClr val="C00000"/>
                </a:solidFill>
              </a:rPr>
            </a:br>
            <a:r>
              <a:rPr lang="en-NZ" sz="3600" b="1" dirty="0">
                <a:solidFill>
                  <a:srgbClr val="C00000"/>
                </a:solidFill>
              </a:rPr>
              <a:t>New Orientation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AF2553A-10DD-482E-9B0D-99E7BB1F163A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3019219" y="2004534"/>
            <a:ext cx="1322065" cy="6151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5484B0B-C47A-47B0-91D2-9CC6C61284CC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V="1">
            <a:off x="7268432" y="2004533"/>
            <a:ext cx="1310043" cy="1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1E65017-2C09-42CE-915A-20669A160A50}"/>
              </a:ext>
            </a:extLst>
          </p:cNvPr>
          <p:cNvSpPr txBox="1"/>
          <p:nvPr/>
        </p:nvSpPr>
        <p:spPr>
          <a:xfrm>
            <a:off x="949383" y="2610849"/>
            <a:ext cx="193181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z="2800" dirty="0"/>
              <a:t>Songs of </a:t>
            </a:r>
            <a:br>
              <a:rPr lang="en-NZ" sz="2800" dirty="0"/>
            </a:br>
            <a:r>
              <a:rPr lang="en-NZ" sz="2800" dirty="0"/>
              <a:t>guaranteed </a:t>
            </a:r>
            <a:br>
              <a:rPr lang="en-NZ" sz="2800" dirty="0"/>
            </a:br>
            <a:r>
              <a:rPr lang="en-NZ" sz="2800" dirty="0"/>
              <a:t>creation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F0C684-5EAA-48FE-980D-C045B479C117}"/>
              </a:ext>
            </a:extLst>
          </p:cNvPr>
          <p:cNvSpPr txBox="1"/>
          <p:nvPr/>
        </p:nvSpPr>
        <p:spPr>
          <a:xfrm>
            <a:off x="4527777" y="2795515"/>
            <a:ext cx="25541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dirty="0"/>
              <a:t>Songs of</a:t>
            </a:r>
            <a:br>
              <a:rPr lang="en-NZ" sz="2800" dirty="0"/>
            </a:br>
            <a:r>
              <a:rPr lang="en-NZ" sz="2800" dirty="0"/>
              <a:t>disarray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3509A9-C75B-4878-B8DA-CBB3F1264A4D}"/>
              </a:ext>
            </a:extLst>
          </p:cNvPr>
          <p:cNvSpPr txBox="1"/>
          <p:nvPr/>
        </p:nvSpPr>
        <p:spPr>
          <a:xfrm>
            <a:off x="8874673" y="2604697"/>
            <a:ext cx="27925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dirty="0"/>
              <a:t>Songs of</a:t>
            </a:r>
            <a:br>
              <a:rPr lang="en-NZ" sz="2800" dirty="0"/>
            </a:br>
            <a:r>
              <a:rPr lang="en-NZ" sz="2800" dirty="0"/>
              <a:t>surprising </a:t>
            </a:r>
            <a:br>
              <a:rPr lang="en-NZ" sz="2800" dirty="0"/>
            </a:br>
            <a:r>
              <a:rPr lang="en-NZ" sz="2800" dirty="0"/>
              <a:t>new life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9325B1-0AEF-43AF-A041-C698AB184DBC}"/>
              </a:ext>
            </a:extLst>
          </p:cNvPr>
          <p:cNvSpPr txBox="1"/>
          <p:nvPr/>
        </p:nvSpPr>
        <p:spPr>
          <a:xfrm>
            <a:off x="1708700" y="4117126"/>
            <a:ext cx="2554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First move</a:t>
            </a:r>
            <a:br>
              <a:rPr lang="en-NZ" sz="2400" dirty="0"/>
            </a:br>
            <a:r>
              <a:rPr lang="en-NZ" sz="2400" b="1" dirty="0"/>
              <a:t>SUFFERING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9A2FD3-365B-408F-9F02-894A08752D21}"/>
              </a:ext>
            </a:extLst>
          </p:cNvPr>
          <p:cNvSpPr txBox="1"/>
          <p:nvPr/>
        </p:nvSpPr>
        <p:spPr>
          <a:xfrm>
            <a:off x="5796239" y="4133543"/>
            <a:ext cx="2554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Second move</a:t>
            </a:r>
            <a:br>
              <a:rPr lang="en-NZ" sz="2400" dirty="0"/>
            </a:br>
            <a:r>
              <a:rPr lang="en-NZ" sz="2400" b="1" dirty="0"/>
              <a:t>HOPE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2D89719-0954-4F51-8A99-016502DF9A6B}"/>
              </a:ext>
            </a:extLst>
          </p:cNvPr>
          <p:cNvCxnSpPr>
            <a:cxnSpLocks/>
            <a:stCxn id="17" idx="0"/>
          </p:cNvCxnSpPr>
          <p:nvPr/>
        </p:nvCxnSpPr>
        <p:spPr>
          <a:xfrm flipV="1">
            <a:off x="2985781" y="2617619"/>
            <a:ext cx="747254" cy="149950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E294248-9EF9-4E69-82E6-0553EDFB177A}"/>
              </a:ext>
            </a:extLst>
          </p:cNvPr>
          <p:cNvCxnSpPr>
            <a:cxnSpLocks/>
          </p:cNvCxnSpPr>
          <p:nvPr/>
        </p:nvCxnSpPr>
        <p:spPr>
          <a:xfrm flipV="1">
            <a:off x="7101373" y="2634036"/>
            <a:ext cx="747254" cy="149950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E8C8A89-7C27-46B3-8322-46838D69971F}"/>
              </a:ext>
            </a:extLst>
          </p:cNvPr>
          <p:cNvSpPr txBox="1"/>
          <p:nvPr/>
        </p:nvSpPr>
        <p:spPr>
          <a:xfrm>
            <a:off x="1708700" y="5454558"/>
            <a:ext cx="2554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b="1" dirty="0">
                <a:solidFill>
                  <a:schemeClr val="accent5">
                    <a:lumMod val="50000"/>
                  </a:schemeClr>
                </a:solidFill>
              </a:rPr>
              <a:t>Crucifixion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C040F0-9FB7-4A2C-AD50-BBA7A51AEDB9}"/>
              </a:ext>
            </a:extLst>
          </p:cNvPr>
          <p:cNvSpPr txBox="1"/>
          <p:nvPr/>
        </p:nvSpPr>
        <p:spPr>
          <a:xfrm>
            <a:off x="5796239" y="5470975"/>
            <a:ext cx="2554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b="1" dirty="0">
                <a:solidFill>
                  <a:schemeClr val="accent5">
                    <a:lumMod val="50000"/>
                  </a:schemeClr>
                </a:solidFill>
              </a:rPr>
              <a:t>Resurrection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76F87E6-4AED-4789-B81C-6C2CA1713112}"/>
              </a:ext>
            </a:extLst>
          </p:cNvPr>
          <p:cNvSpPr txBox="1"/>
          <p:nvPr/>
        </p:nvSpPr>
        <p:spPr>
          <a:xfrm>
            <a:off x="117196" y="5253475"/>
            <a:ext cx="19123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b="1" dirty="0">
                <a:solidFill>
                  <a:schemeClr val="accent5">
                    <a:lumMod val="50000"/>
                  </a:schemeClr>
                </a:solidFill>
              </a:rPr>
              <a:t>Example of</a:t>
            </a:r>
            <a:br>
              <a:rPr lang="en-NZ" sz="28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NZ" sz="2800" b="1" dirty="0">
                <a:solidFill>
                  <a:schemeClr val="accent5">
                    <a:lumMod val="50000"/>
                  </a:schemeClr>
                </a:solidFill>
              </a:rPr>
              <a:t>Jesus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37FF5A-790D-3D05-EAA4-74C34D755722}"/>
              </a:ext>
            </a:extLst>
          </p:cNvPr>
          <p:cNvSpPr txBox="1"/>
          <p:nvPr/>
        </p:nvSpPr>
        <p:spPr>
          <a:xfrm>
            <a:off x="2278737" y="0"/>
            <a:ext cx="7573676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NZ" sz="3200" dirty="0"/>
              <a:t>THE ONE SLIDE SUMMARY OF EVERYTHING</a:t>
            </a:r>
          </a:p>
        </p:txBody>
      </p:sp>
    </p:spTree>
    <p:extLst>
      <p:ext uri="{BB962C8B-B14F-4D97-AF65-F5344CB8AC3E}">
        <p14:creationId xmlns:p14="http://schemas.microsoft.com/office/powerpoint/2010/main" val="150065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/>
      <p:bldP spid="12" grpId="0"/>
      <p:bldP spid="14" grpId="0"/>
      <p:bldP spid="17" grpId="0"/>
      <p:bldP spid="18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17499A-D8CD-8052-A9DE-8D39076EB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1A7336-D3B6-3FBC-5B3F-9E815C4B95C8}"/>
              </a:ext>
            </a:extLst>
          </p:cNvPr>
          <p:cNvSpPr txBox="1"/>
          <p:nvPr/>
        </p:nvSpPr>
        <p:spPr>
          <a:xfrm>
            <a:off x="617856" y="1410520"/>
            <a:ext cx="24013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br>
              <a:rPr lang="en-NZ" sz="3600" dirty="0">
                <a:solidFill>
                  <a:srgbClr val="C00000"/>
                </a:solidFill>
              </a:rPr>
            </a:br>
            <a:r>
              <a:rPr lang="en-NZ" sz="3600" b="1" dirty="0">
                <a:solidFill>
                  <a:srgbClr val="C00000"/>
                </a:solidFill>
              </a:rPr>
              <a:t>Orientation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5244E4-80E3-B574-ED43-4B3243ADE0F6}"/>
              </a:ext>
            </a:extLst>
          </p:cNvPr>
          <p:cNvSpPr txBox="1"/>
          <p:nvPr/>
        </p:nvSpPr>
        <p:spPr>
          <a:xfrm>
            <a:off x="4341284" y="1404369"/>
            <a:ext cx="29271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br>
              <a:rPr lang="en-NZ" sz="3600" dirty="0">
                <a:solidFill>
                  <a:srgbClr val="C00000"/>
                </a:solidFill>
              </a:rPr>
            </a:br>
            <a:r>
              <a:rPr lang="en-NZ" sz="3600" b="1" dirty="0">
                <a:solidFill>
                  <a:srgbClr val="C00000"/>
                </a:solidFill>
              </a:rPr>
              <a:t>Disorientation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5A5ED4-7907-ECAD-5BC6-EBE3E2D5C90E}"/>
              </a:ext>
            </a:extLst>
          </p:cNvPr>
          <p:cNvSpPr txBox="1"/>
          <p:nvPr/>
        </p:nvSpPr>
        <p:spPr>
          <a:xfrm>
            <a:off x="8578475" y="1404368"/>
            <a:ext cx="33849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br>
              <a:rPr lang="en-NZ" sz="3600" dirty="0">
                <a:solidFill>
                  <a:srgbClr val="C00000"/>
                </a:solidFill>
              </a:rPr>
            </a:br>
            <a:r>
              <a:rPr lang="en-NZ" sz="3600" b="1" dirty="0">
                <a:solidFill>
                  <a:srgbClr val="C00000"/>
                </a:solidFill>
              </a:rPr>
              <a:t>New Orientation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B6D67B1-8ADA-25D4-7AF8-B83C15C6068A}"/>
              </a:ext>
            </a:extLst>
          </p:cNvPr>
          <p:cNvCxnSpPr>
            <a:cxnSpLocks/>
          </p:cNvCxnSpPr>
          <p:nvPr/>
        </p:nvCxnSpPr>
        <p:spPr>
          <a:xfrm flipV="1">
            <a:off x="3019219" y="2282119"/>
            <a:ext cx="1322065" cy="6151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88C6C5F-2F23-E574-2DD9-8663B27213C3}"/>
              </a:ext>
            </a:extLst>
          </p:cNvPr>
          <p:cNvCxnSpPr>
            <a:cxnSpLocks/>
          </p:cNvCxnSpPr>
          <p:nvPr/>
        </p:nvCxnSpPr>
        <p:spPr>
          <a:xfrm flipV="1">
            <a:off x="7268432" y="2282118"/>
            <a:ext cx="1310043" cy="1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3C36DCF-0981-35D5-B906-213ECBEDA584}"/>
              </a:ext>
            </a:extLst>
          </p:cNvPr>
          <p:cNvSpPr txBox="1"/>
          <p:nvPr/>
        </p:nvSpPr>
        <p:spPr>
          <a:xfrm>
            <a:off x="850168" y="2795515"/>
            <a:ext cx="19690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z="2800" dirty="0"/>
              <a:t>In the court </a:t>
            </a:r>
            <a:br>
              <a:rPr lang="en-NZ" sz="2800" dirty="0"/>
            </a:br>
            <a:r>
              <a:rPr lang="en-NZ" sz="2800" dirty="0"/>
              <a:t>of Pharoah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334675-82CB-04BB-2287-531E733846D2}"/>
              </a:ext>
            </a:extLst>
          </p:cNvPr>
          <p:cNvSpPr txBox="1"/>
          <p:nvPr/>
        </p:nvSpPr>
        <p:spPr>
          <a:xfrm>
            <a:off x="4527777" y="2795515"/>
            <a:ext cx="25541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dirty="0"/>
              <a:t>40 years a shepherd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664CA3-CB2F-79D7-6409-BFA14AE7D62E}"/>
              </a:ext>
            </a:extLst>
          </p:cNvPr>
          <p:cNvSpPr txBox="1"/>
          <p:nvPr/>
        </p:nvSpPr>
        <p:spPr>
          <a:xfrm>
            <a:off x="8784866" y="2795515"/>
            <a:ext cx="27925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dirty="0"/>
              <a:t>Leads Israel into the Promised Land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145422-9C4A-4BDE-52E4-F997E86E31E6}"/>
              </a:ext>
            </a:extLst>
          </p:cNvPr>
          <p:cNvSpPr txBox="1"/>
          <p:nvPr/>
        </p:nvSpPr>
        <p:spPr>
          <a:xfrm>
            <a:off x="5239034" y="444111"/>
            <a:ext cx="17139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4400" b="1" dirty="0"/>
              <a:t>Moses</a:t>
            </a:r>
          </a:p>
        </p:txBody>
      </p:sp>
    </p:spTree>
    <p:extLst>
      <p:ext uri="{BB962C8B-B14F-4D97-AF65-F5344CB8AC3E}">
        <p14:creationId xmlns:p14="http://schemas.microsoft.com/office/powerpoint/2010/main" val="92317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44C3E-10EE-48BF-B72B-5473605A0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latin typeface="+mn-lt"/>
              </a:rPr>
              <a:t>Psalms of Orientation (Examples)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18C0840-EDAF-4F63-969B-34CE01B05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77909"/>
            <a:ext cx="2098183" cy="2669099"/>
          </a:xfrm>
        </p:spPr>
        <p:txBody>
          <a:bodyPr/>
          <a:lstStyle/>
          <a:p>
            <a:r>
              <a:rPr lang="en-NZ" dirty="0"/>
              <a:t>Psalm 8</a:t>
            </a:r>
          </a:p>
          <a:p>
            <a:r>
              <a:rPr lang="en-NZ" dirty="0"/>
              <a:t>Psalm 33</a:t>
            </a:r>
          </a:p>
          <a:p>
            <a:r>
              <a:rPr lang="en-NZ" dirty="0"/>
              <a:t>Psalm 104</a:t>
            </a:r>
          </a:p>
          <a:p>
            <a:r>
              <a:rPr lang="en-NZ" dirty="0"/>
              <a:t>Psalm 145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0E95AE3-2776-4527-8F31-CBCFC7A19F38}"/>
              </a:ext>
            </a:extLst>
          </p:cNvPr>
          <p:cNvSpPr txBox="1">
            <a:spLocks/>
          </p:cNvSpPr>
          <p:nvPr/>
        </p:nvSpPr>
        <p:spPr>
          <a:xfrm>
            <a:off x="3531642" y="3177909"/>
            <a:ext cx="2177603" cy="2669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Psalm 1</a:t>
            </a:r>
          </a:p>
          <a:p>
            <a:r>
              <a:rPr lang="en-NZ" dirty="0"/>
              <a:t>Psalm 15</a:t>
            </a:r>
          </a:p>
          <a:p>
            <a:r>
              <a:rPr lang="en-NZ" dirty="0"/>
              <a:t>Psalm 19</a:t>
            </a:r>
          </a:p>
          <a:p>
            <a:r>
              <a:rPr lang="en-NZ" dirty="0"/>
              <a:t>Psalm 24</a:t>
            </a:r>
          </a:p>
          <a:p>
            <a:r>
              <a:rPr lang="en-NZ" dirty="0"/>
              <a:t>Psalm 119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D5EE4EF-E252-4909-858C-7C8CC23CFB05}"/>
              </a:ext>
            </a:extLst>
          </p:cNvPr>
          <p:cNvSpPr txBox="1">
            <a:spLocks/>
          </p:cNvSpPr>
          <p:nvPr/>
        </p:nvSpPr>
        <p:spPr>
          <a:xfrm>
            <a:off x="6304504" y="3177909"/>
            <a:ext cx="2213113" cy="2669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Psalm 14</a:t>
            </a:r>
          </a:p>
          <a:p>
            <a:r>
              <a:rPr lang="en-NZ" dirty="0"/>
              <a:t>Psalm 37</a:t>
            </a:r>
          </a:p>
          <a:p>
            <a:endParaRPr lang="en-NZ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F9DC972-3F91-44B7-92B0-CFAF3BD124B8}"/>
              </a:ext>
            </a:extLst>
          </p:cNvPr>
          <p:cNvSpPr txBox="1">
            <a:spLocks/>
          </p:cNvSpPr>
          <p:nvPr/>
        </p:nvSpPr>
        <p:spPr>
          <a:xfrm>
            <a:off x="9112876" y="3177909"/>
            <a:ext cx="2240924" cy="2669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Psalm 16</a:t>
            </a:r>
          </a:p>
          <a:p>
            <a:r>
              <a:rPr lang="en-NZ" dirty="0"/>
              <a:t>Psalm 131</a:t>
            </a:r>
          </a:p>
          <a:p>
            <a:r>
              <a:rPr lang="en-NZ" dirty="0"/>
              <a:t>Psalm 133</a:t>
            </a:r>
          </a:p>
          <a:p>
            <a:endParaRPr lang="en-NZ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6307EA9-AE03-475B-B7D0-44C04A3E2317}"/>
              </a:ext>
            </a:extLst>
          </p:cNvPr>
          <p:cNvSpPr txBox="1">
            <a:spLocks/>
          </p:cNvSpPr>
          <p:nvPr/>
        </p:nvSpPr>
        <p:spPr>
          <a:xfrm>
            <a:off x="1031383" y="1852346"/>
            <a:ext cx="20981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3600" b="1" dirty="0">
                <a:solidFill>
                  <a:srgbClr val="C00000"/>
                </a:solidFill>
              </a:rPr>
              <a:t>Songs of </a:t>
            </a:r>
            <a:br>
              <a:rPr lang="en-NZ" sz="3600" b="1" dirty="0">
                <a:solidFill>
                  <a:srgbClr val="C00000"/>
                </a:solidFill>
              </a:rPr>
            </a:br>
            <a:r>
              <a:rPr lang="en-NZ" sz="3600" b="1" dirty="0">
                <a:solidFill>
                  <a:srgbClr val="C00000"/>
                </a:solidFill>
              </a:rPr>
              <a:t>Creation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200163B-90B8-440B-B0C7-52B2B699643E}"/>
              </a:ext>
            </a:extLst>
          </p:cNvPr>
          <p:cNvSpPr txBox="1">
            <a:spLocks/>
          </p:cNvSpPr>
          <p:nvPr/>
        </p:nvSpPr>
        <p:spPr>
          <a:xfrm>
            <a:off x="3724825" y="1852346"/>
            <a:ext cx="21776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3600" b="1">
                <a:solidFill>
                  <a:srgbClr val="C00000"/>
                </a:solidFill>
              </a:rPr>
              <a:t>Songs of </a:t>
            </a:r>
            <a:br>
              <a:rPr lang="en-NZ" sz="3600" b="1">
                <a:solidFill>
                  <a:srgbClr val="C00000"/>
                </a:solidFill>
              </a:rPr>
            </a:br>
            <a:r>
              <a:rPr lang="en-NZ" sz="3600" b="1">
                <a:solidFill>
                  <a:srgbClr val="C00000"/>
                </a:solidFill>
              </a:rPr>
              <a:t>Torah</a:t>
            </a:r>
            <a:endParaRPr lang="en-NZ" sz="3600" b="1" dirty="0">
              <a:solidFill>
                <a:srgbClr val="C0000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219A8A-2F99-4726-8FA8-E044FC8C8E96}"/>
              </a:ext>
            </a:extLst>
          </p:cNvPr>
          <p:cNvSpPr txBox="1">
            <a:spLocks/>
          </p:cNvSpPr>
          <p:nvPr/>
        </p:nvSpPr>
        <p:spPr>
          <a:xfrm>
            <a:off x="6520567" y="1852344"/>
            <a:ext cx="22131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3600" b="1" dirty="0">
                <a:solidFill>
                  <a:srgbClr val="C00000"/>
                </a:solidFill>
              </a:rPr>
              <a:t>Wisdom </a:t>
            </a:r>
            <a:br>
              <a:rPr lang="en-NZ" sz="3600" b="1" dirty="0">
                <a:solidFill>
                  <a:srgbClr val="C00000"/>
                </a:solidFill>
              </a:rPr>
            </a:br>
            <a:r>
              <a:rPr lang="en-NZ" sz="3600" b="1" dirty="0">
                <a:solidFill>
                  <a:srgbClr val="C00000"/>
                </a:solidFill>
              </a:rPr>
              <a:t>Psalms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5DD5781-8FD2-4304-B522-847D36A765F1}"/>
              </a:ext>
            </a:extLst>
          </p:cNvPr>
          <p:cNvSpPr txBox="1">
            <a:spLocks/>
          </p:cNvSpPr>
          <p:nvPr/>
        </p:nvSpPr>
        <p:spPr>
          <a:xfrm>
            <a:off x="9293429" y="1836290"/>
            <a:ext cx="25510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3600" b="1" dirty="0">
                <a:solidFill>
                  <a:srgbClr val="C00000"/>
                </a:solidFill>
              </a:rPr>
              <a:t>Occasions of</a:t>
            </a:r>
            <a:br>
              <a:rPr lang="en-NZ" sz="3600" b="1" dirty="0">
                <a:solidFill>
                  <a:srgbClr val="C00000"/>
                </a:solidFill>
              </a:rPr>
            </a:br>
            <a:r>
              <a:rPr lang="en-NZ" sz="3600" b="1" dirty="0">
                <a:solidFill>
                  <a:srgbClr val="C00000"/>
                </a:solidFill>
              </a:rPr>
              <a:t>Well-Being</a:t>
            </a:r>
          </a:p>
        </p:txBody>
      </p:sp>
    </p:spTree>
    <p:extLst>
      <p:ext uri="{BB962C8B-B14F-4D97-AF65-F5344CB8AC3E}">
        <p14:creationId xmlns:p14="http://schemas.microsoft.com/office/powerpoint/2010/main" val="3425392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F03D4-3D4F-42F7-9E9C-57029601D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solidFill>
                  <a:srgbClr val="C00000"/>
                </a:solidFill>
              </a:rPr>
              <a:t>Songs of </a:t>
            </a:r>
            <a:br>
              <a:rPr lang="en-NZ" b="1" dirty="0">
                <a:solidFill>
                  <a:srgbClr val="C00000"/>
                </a:solidFill>
              </a:rPr>
            </a:br>
            <a:r>
              <a:rPr lang="en-NZ" b="1" dirty="0">
                <a:solidFill>
                  <a:srgbClr val="C00000"/>
                </a:solidFill>
              </a:rPr>
              <a:t>Creation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B9432-8DD9-44F7-BF1C-BC37FE31B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Psalm 8</a:t>
            </a:r>
          </a:p>
          <a:p>
            <a:r>
              <a:rPr lang="en-NZ" dirty="0"/>
              <a:t>Psalm 33</a:t>
            </a:r>
          </a:p>
          <a:p>
            <a:r>
              <a:rPr lang="en-NZ" dirty="0"/>
              <a:t>Psalm 104</a:t>
            </a:r>
          </a:p>
          <a:p>
            <a:r>
              <a:rPr lang="en-NZ" dirty="0"/>
              <a:t>Psalm 145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6247AD-3A8A-4525-B2C1-7CD14B856A64}"/>
              </a:ext>
            </a:extLst>
          </p:cNvPr>
          <p:cNvSpPr txBox="1"/>
          <p:nvPr/>
        </p:nvSpPr>
        <p:spPr>
          <a:xfrm>
            <a:off x="3995928" y="365125"/>
            <a:ext cx="79860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/>
            <a:r>
              <a:rPr lang="en-NZ" sz="2800" dirty="0"/>
              <a:t>3	When I look at your heavens, the work of your fingers, </a:t>
            </a:r>
          </a:p>
          <a:p>
            <a:pPr marL="360363" indent="-360363"/>
            <a:r>
              <a:rPr lang="en-NZ" sz="2800" dirty="0"/>
              <a:t>the moon and the stars that you have established; </a:t>
            </a:r>
          </a:p>
          <a:p>
            <a:pPr marL="360363" indent="-360363"/>
            <a:r>
              <a:rPr lang="en-NZ" sz="2800" dirty="0"/>
              <a:t>4	what are human beings that you are mindful of them, </a:t>
            </a:r>
          </a:p>
          <a:p>
            <a:pPr marL="360363" indent="-360363"/>
            <a:r>
              <a:rPr lang="en-NZ" sz="2800" dirty="0"/>
              <a:t>mortals that you care for them? </a:t>
            </a:r>
          </a:p>
          <a:p>
            <a:pPr marL="360363" indent="-360363"/>
            <a:r>
              <a:rPr lang="en-NZ" sz="2800" dirty="0"/>
              <a:t>5	Yet you have made them a little lower than God,</a:t>
            </a:r>
          </a:p>
          <a:p>
            <a:pPr marL="360363" indent="-360363"/>
            <a:r>
              <a:rPr lang="en-NZ" sz="2800" dirty="0"/>
              <a:t>and crowned them with glory and honor.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AD58F9-4EB2-4871-9F24-2515FC5F3D3A}"/>
              </a:ext>
            </a:extLst>
          </p:cNvPr>
          <p:cNvCxnSpPr>
            <a:cxnSpLocks/>
          </p:cNvCxnSpPr>
          <p:nvPr/>
        </p:nvCxnSpPr>
        <p:spPr>
          <a:xfrm flipV="1">
            <a:off x="2472744" y="681037"/>
            <a:ext cx="1386024" cy="1353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866BEC-D149-4F49-9116-5D6F407EF3E1}"/>
              </a:ext>
            </a:extLst>
          </p:cNvPr>
          <p:cNvCxnSpPr>
            <a:cxnSpLocks/>
          </p:cNvCxnSpPr>
          <p:nvPr/>
        </p:nvCxnSpPr>
        <p:spPr>
          <a:xfrm>
            <a:off x="2472744" y="2034862"/>
            <a:ext cx="1462442" cy="16390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222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F03D4-3D4F-42F7-9E9C-57029601D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solidFill>
                  <a:srgbClr val="C00000"/>
                </a:solidFill>
              </a:rPr>
              <a:t>Songs of </a:t>
            </a:r>
            <a:br>
              <a:rPr lang="en-NZ" b="1" dirty="0">
                <a:solidFill>
                  <a:srgbClr val="C00000"/>
                </a:solidFill>
              </a:rPr>
            </a:br>
            <a:r>
              <a:rPr lang="en-NZ" b="1" dirty="0">
                <a:solidFill>
                  <a:srgbClr val="C00000"/>
                </a:solidFill>
              </a:rPr>
              <a:t>Torah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B9432-8DD9-44F7-BF1C-BC37FE31B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Psalm 1</a:t>
            </a:r>
          </a:p>
          <a:p>
            <a:r>
              <a:rPr lang="en-NZ" dirty="0"/>
              <a:t>Psalm 15</a:t>
            </a:r>
          </a:p>
          <a:p>
            <a:r>
              <a:rPr lang="en-NZ" dirty="0"/>
              <a:t>Psalm 19</a:t>
            </a:r>
          </a:p>
          <a:p>
            <a:r>
              <a:rPr lang="en-NZ" dirty="0"/>
              <a:t>Psalm 24</a:t>
            </a:r>
          </a:p>
          <a:p>
            <a:r>
              <a:rPr lang="en-NZ" dirty="0"/>
              <a:t>Psalm 119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6247AD-3A8A-4525-B2C1-7CD14B856A64}"/>
              </a:ext>
            </a:extLst>
          </p:cNvPr>
          <p:cNvSpPr txBox="1"/>
          <p:nvPr/>
        </p:nvSpPr>
        <p:spPr>
          <a:xfrm>
            <a:off x="3861707" y="365125"/>
            <a:ext cx="812027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/>
            <a:r>
              <a:rPr lang="en-US" sz="2800" dirty="0"/>
              <a:t>1	Happy are those </a:t>
            </a:r>
          </a:p>
          <a:p>
            <a:pPr marL="360363" indent="-360363"/>
            <a:r>
              <a:rPr lang="en-NZ" sz="2800" dirty="0"/>
              <a:t>who do not follow the advice of the wicked, </a:t>
            </a:r>
          </a:p>
          <a:p>
            <a:pPr marL="360363" indent="-360363"/>
            <a:r>
              <a:rPr lang="en-NZ" sz="2800" dirty="0"/>
              <a:t>or take the path that sinners tread, </a:t>
            </a:r>
          </a:p>
          <a:p>
            <a:pPr marL="360363" indent="-360363"/>
            <a:r>
              <a:rPr lang="en-NZ" sz="2800" dirty="0"/>
              <a:t>or sit in the seat of scoffers; </a:t>
            </a:r>
          </a:p>
          <a:p>
            <a:pPr marL="360363" indent="-360363"/>
            <a:r>
              <a:rPr lang="en-NZ" sz="2800" dirty="0"/>
              <a:t>2	but their delight is in the law of the Lord, </a:t>
            </a:r>
          </a:p>
          <a:p>
            <a:pPr marL="360363" indent="-360363"/>
            <a:r>
              <a:rPr lang="en-NZ" sz="2800" dirty="0"/>
              <a:t>and on his law they meditate day and night. </a:t>
            </a:r>
          </a:p>
          <a:p>
            <a:pPr marL="360363" indent="-360363"/>
            <a:r>
              <a:rPr lang="en-NZ" sz="2800" dirty="0"/>
              <a:t>3	They are like trees </a:t>
            </a:r>
          </a:p>
          <a:p>
            <a:pPr marL="360363" indent="-360363"/>
            <a:r>
              <a:rPr lang="en-NZ" sz="2800" dirty="0"/>
              <a:t>planted by streams of water, </a:t>
            </a:r>
          </a:p>
          <a:p>
            <a:pPr marL="360363" indent="-360363"/>
            <a:r>
              <a:rPr lang="en-NZ" sz="2800" dirty="0"/>
              <a:t>which yield their fruit in its season, </a:t>
            </a:r>
          </a:p>
          <a:p>
            <a:pPr marL="360363" indent="-360363"/>
            <a:r>
              <a:rPr lang="en-NZ" sz="2800" dirty="0"/>
              <a:t>and their leaves do not wither. </a:t>
            </a:r>
          </a:p>
          <a:p>
            <a:pPr marL="360363" indent="-360363"/>
            <a:r>
              <a:rPr lang="en-NZ" sz="2800" dirty="0"/>
              <a:t>In all that they do, they prosper.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AD58F9-4EB2-4871-9F24-2515FC5F3D3A}"/>
              </a:ext>
            </a:extLst>
          </p:cNvPr>
          <p:cNvCxnSpPr>
            <a:cxnSpLocks/>
          </p:cNvCxnSpPr>
          <p:nvPr/>
        </p:nvCxnSpPr>
        <p:spPr>
          <a:xfrm flipV="1">
            <a:off x="2472744" y="587829"/>
            <a:ext cx="1388963" cy="1447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866BEC-D149-4F49-9116-5D6F407EF3E1}"/>
              </a:ext>
            </a:extLst>
          </p:cNvPr>
          <p:cNvCxnSpPr>
            <a:cxnSpLocks/>
          </p:cNvCxnSpPr>
          <p:nvPr/>
        </p:nvCxnSpPr>
        <p:spPr>
          <a:xfrm>
            <a:off x="2472744" y="2034862"/>
            <a:ext cx="1388963" cy="2937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891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4950</TotalTime>
  <Words>1858</Words>
  <Application>Microsoft Office PowerPoint</Application>
  <PresentationFormat>Widescreen</PresentationFormat>
  <Paragraphs>233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Aptos Black</vt:lpstr>
      <vt:lpstr>Arial</vt:lpstr>
      <vt:lpstr>Calibri</vt:lpstr>
      <vt:lpstr>Calibri Light</vt:lpstr>
      <vt:lpstr>Courier New</vt:lpstr>
      <vt:lpstr>system-ui</vt:lpstr>
      <vt:lpstr>Office Theme</vt:lpstr>
      <vt:lpstr>Psalms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Psalms of Orientation (Examples) </vt:lpstr>
      <vt:lpstr>Songs of  Creation</vt:lpstr>
      <vt:lpstr>Songs of  Torah</vt:lpstr>
      <vt:lpstr>Wisdom  Psalms</vt:lpstr>
      <vt:lpstr>Occasions of Well-Being</vt:lpstr>
      <vt:lpstr>PowerPoint Presentation</vt:lpstr>
      <vt:lpstr>Psalms of Disorientation (Examples)</vt:lpstr>
      <vt:lpstr>Personal Complaint</vt:lpstr>
      <vt:lpstr>Communal Complaint</vt:lpstr>
      <vt:lpstr>God’s  Complaint</vt:lpstr>
      <vt:lpstr>PowerPoint Presentation</vt:lpstr>
      <vt:lpstr>Psalms of New Orientation (Examples) </vt:lpstr>
      <vt:lpstr>Hymns of Praise</vt:lpstr>
      <vt:lpstr>PowerPoint Presentation</vt:lpstr>
      <vt:lpstr>Psalms</vt:lpstr>
      <vt:lpstr>PowerPoint Presentation</vt:lpstr>
      <vt:lpstr>The Structure of Psalm 71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Buchanan</dc:creator>
  <cp:lastModifiedBy>John Buchanan</cp:lastModifiedBy>
  <cp:revision>22</cp:revision>
  <dcterms:created xsi:type="dcterms:W3CDTF">2017-09-04T14:00:02Z</dcterms:created>
  <dcterms:modified xsi:type="dcterms:W3CDTF">2025-07-30T22:54:41Z</dcterms:modified>
</cp:coreProperties>
</file>