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B3468-5375-20C0-1B85-7F5FA058FC13}" v="6" dt="2025-06-28T09:41:35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5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58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64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6/28/2025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6/28/2025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6/28/2025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89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5" name="Picture 4" descr="Hot Summer Day Wallpapers - Top Free Hot Summer Day Backgrounds ...">
            <a:extLst>
              <a:ext uri="{FF2B5EF4-FFF2-40B4-BE49-F238E27FC236}">
                <a16:creationId xmlns:a16="http://schemas.microsoft.com/office/drawing/2014/main" id="{1DEE9F52-07F1-E12B-CAB9-7611B39AA4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091" r="9091"/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2E284DE-AB43-1296-3166-892F44A3A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73183" y="173181"/>
            <a:ext cx="6858002" cy="651164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30000"/>
                </a:schemeClr>
              </a:gs>
              <a:gs pos="26000">
                <a:schemeClr val="bg1">
                  <a:alpha val="17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5" y="701964"/>
            <a:ext cx="5370950" cy="3640303"/>
          </a:xfrm>
        </p:spPr>
        <p:txBody>
          <a:bodyPr anchor="t">
            <a:normAutofit/>
          </a:bodyPr>
          <a:lstStyle/>
          <a:p>
            <a:r>
              <a:rPr lang="en-GB" sz="6000">
                <a:solidFill>
                  <a:srgbClr val="FFFFFF"/>
                </a:solidFill>
              </a:rPr>
              <a:t>In the season of summer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090" y="5253050"/>
            <a:ext cx="3888419" cy="9692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>
                <a:solidFill>
                  <a:srgbClr val="FFFFFF"/>
                </a:solidFill>
              </a:rPr>
              <a:t>John, chapters 4-12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3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6281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53FEE86-BA9A-9FE3-5FB2-75C6E5A9AB8F}"/>
              </a:ext>
            </a:extLst>
          </p:cNvPr>
          <p:cNvSpPr txBox="1"/>
          <p:nvPr/>
        </p:nvSpPr>
        <p:spPr>
          <a:xfrm>
            <a:off x="605179" y="1597847"/>
            <a:ext cx="6108098" cy="366468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sz="2800" b="1" dirty="0"/>
              <a:t>Good questions:</a:t>
            </a:r>
            <a:endParaRPr lang="en-US" sz="2800" dirty="0"/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sz="2800" dirty="0"/>
              <a:t>What work are you doing with God?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sz="2800" dirty="0"/>
              <a:t>What are your gifts, what </a:t>
            </a:r>
            <a:r>
              <a:rPr lang="en-US" sz="2800" dirty="0" err="1"/>
              <a:t>energises</a:t>
            </a:r>
            <a:r>
              <a:rPr lang="en-US" sz="2800" dirty="0"/>
              <a:t> you and makes you feel like "I was born to do this!"?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sz="2800" dirty="0"/>
              <a:t>Where is God at work in your life?</a:t>
            </a:r>
          </a:p>
        </p:txBody>
      </p:sp>
      <p:pic>
        <p:nvPicPr>
          <p:cNvPr id="5" name="Content Placeholder 4" descr="Hot Summer Day Wallpapers - Top Free Hot Summer Day Backgrounds ...">
            <a:extLst>
              <a:ext uri="{FF2B5EF4-FFF2-40B4-BE49-F238E27FC236}">
                <a16:creationId xmlns:a16="http://schemas.microsoft.com/office/drawing/2014/main" id="{48477D69-A1E3-5958-8B2C-726A335A1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36222" r="24028"/>
          <a:stretch>
            <a:fillRect/>
          </a:stretch>
        </p:blipFill>
        <p:spPr>
          <a:xfrm>
            <a:off x="7345680" y="10"/>
            <a:ext cx="484632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1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FB3483-DDE8-10A5-44CB-A7E4751CB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B8908AA-2211-F902-9269-8FF1478AB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5" name="Picture 4" descr="Hot Summer Day Wallpapers - Top Free Hot Summer Day Backgrounds ...">
            <a:extLst>
              <a:ext uri="{FF2B5EF4-FFF2-40B4-BE49-F238E27FC236}">
                <a16:creationId xmlns:a16="http://schemas.microsoft.com/office/drawing/2014/main" id="{2EBC10E7-EB7C-4621-790F-0CC14EFA59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091" r="9091"/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325E1D8-43AE-E1F2-D783-E844B2425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73183" y="173181"/>
            <a:ext cx="6858002" cy="651164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30000"/>
                </a:schemeClr>
              </a:gs>
              <a:gs pos="26000">
                <a:schemeClr val="bg1">
                  <a:alpha val="17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D683A4-5565-AC2E-B2DA-D555AB8B9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5" y="701964"/>
            <a:ext cx="5370950" cy="3640303"/>
          </a:xfrm>
        </p:spPr>
        <p:txBody>
          <a:bodyPr anchor="t">
            <a:normAutofit/>
          </a:bodyPr>
          <a:lstStyle/>
          <a:p>
            <a:r>
              <a:rPr lang="en-GB" sz="6000" dirty="0">
                <a:solidFill>
                  <a:srgbClr val="FFFFFF"/>
                </a:solidFill>
              </a:rPr>
              <a:t>Final thoughts, I promise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D229D-C129-FA36-AD1C-B8C8F37BE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90" y="5253050"/>
            <a:ext cx="3888419" cy="96926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2000" dirty="0">
              <a:solidFill>
                <a:srgbClr val="FFFFFF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1F3C83-B46B-B020-8025-E71A99160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3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758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C061F9-E1DA-E02E-19F0-56642E572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Hot Summer Day Wallpapers - Top Free Hot Summer Day Backgrounds ...">
            <a:extLst>
              <a:ext uri="{FF2B5EF4-FFF2-40B4-BE49-F238E27FC236}">
                <a16:creationId xmlns:a16="http://schemas.microsoft.com/office/drawing/2014/main" id="{F01DDC41-94B4-24B5-A145-6B985279EF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9E9D00D9-C4F5-471E-BE2C-126CB112A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A2AEC-3D4B-04BE-5F9E-65DE78AD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937260"/>
            <a:ext cx="5456828" cy="3405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Think 'holy days' more than holidays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20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328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DB8196-89FE-5ED6-32A3-97D21F0F74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Hot Summer Day Wallpapers - Top Free Hot Summer Day Backgrounds ...">
            <a:extLst>
              <a:ext uri="{FF2B5EF4-FFF2-40B4-BE49-F238E27FC236}">
                <a16:creationId xmlns:a16="http://schemas.microsoft.com/office/drawing/2014/main" id="{9912FD36-E44D-D5A1-4802-E53E0C6A3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E9D00D9-C4F5-471E-BE2C-126CB112A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91789B-67A0-83BC-7F2B-8C74C2422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937260"/>
            <a:ext cx="6485528" cy="3405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Think </a:t>
            </a:r>
            <a:r>
              <a:rPr lang="en-US" sz="5400" dirty="0">
                <a:solidFill>
                  <a:srgbClr val="FFFFFF"/>
                </a:solidFill>
              </a:rPr>
              <a:t>'teamwork</a:t>
            </a:r>
            <a:r>
              <a:rPr lang="en-US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' more than 'lone hero'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20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19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91296E-504F-8058-5107-862592409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0B33864-6D45-7A96-43A7-FB9045277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AB8E9E38-F4FD-2019-E555-64BB349CA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Hot Summer Day Wallpapers - Top Free Hot Summer Day Backgrounds ...">
            <a:extLst>
              <a:ext uri="{FF2B5EF4-FFF2-40B4-BE49-F238E27FC236}">
                <a16:creationId xmlns:a16="http://schemas.microsoft.com/office/drawing/2014/main" id="{57A871EA-DC81-1390-7E0C-112B8C74B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A0A894F3-90E1-69B7-AAD1-11DF79B68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F8A25-C47B-09B8-2801-93A6C5C3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937260"/>
            <a:ext cx="6485528" cy="3405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Above all "enjoy your summer"!</a:t>
            </a:r>
            <a:endParaRPr lang="en-US" dirty="0">
              <a:ea typeface="+mj-ea"/>
              <a:cs typeface="+mj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49393D9-57DB-71C7-CE38-C35F9458C0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20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196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9BBA96D-760C-44C0-B94F-3FDC8357B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C8BA0B4E-E4B1-D278-DF35-E56F3BC31D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AA5F1BF-F733-47EA-A79A-01F3AD5A7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7D1BFF-4D80-5F25-F2E0-03FD8134A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/>
              <a:t>It is a season marked by...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711F5-DA8C-7530-4C9E-E05E8EDD3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dirty="0"/>
              <a:t>Active; growing in power, mastery, authority, influence</a:t>
            </a:r>
          </a:p>
          <a:p>
            <a:r>
              <a:rPr lang="en-GB" sz="2400" dirty="0"/>
              <a:t>Conflict and struggle</a:t>
            </a:r>
          </a:p>
          <a:p>
            <a:r>
              <a:rPr lang="en-GB" sz="2400" dirty="0"/>
              <a:t>Heavy demands that wear you out</a:t>
            </a:r>
          </a:p>
          <a:p>
            <a:r>
              <a:rPr lang="en-GB" sz="2400" dirty="0"/>
              <a:t>Purposeful labour that energises and gives life</a:t>
            </a:r>
          </a:p>
          <a:p>
            <a:r>
              <a:rPr lang="en-GB" sz="2400" dirty="0"/>
              <a:t>Working with others and for others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2938D1-813E-4650-AAB9-E09257454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60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70AD52-D13E-C626-B643-541D479DF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5C36C0-7110-EB2F-5C76-57E474D3E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CAEE9D40-644F-789F-46E1-307B0B1ADD3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ACFE1F-9066-EBB9-D098-C03BFB08B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B1A39-C307-961B-1CC2-74C36947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 dirty="0"/>
              <a:t>Consider this: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5C579-9FB4-25DA-7F36-861B40DE7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You WILL get worn out.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A60E48-A1BD-12E2-42A9-621B9C3F3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24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2D1CDF-0CAC-7723-5521-76A6EEFEF5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0C5D7BD-2AE1-7B66-6314-7EC55B95C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74D6AEE7-3C14-4222-64C7-5738181BE9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25E8592-DB5B-D83E-393A-BB381A88D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E3A57-32CB-AEB7-13D7-16B48744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 dirty="0"/>
              <a:t>Consider this: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15CF-74FB-C719-9D46-44FC45AA2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You will get worn out.</a:t>
            </a:r>
          </a:p>
          <a:p>
            <a:pPr marL="457200" indent="-457200">
              <a:buAutoNum type="arabicPeriod"/>
            </a:pPr>
            <a:r>
              <a:rPr lang="en-GB" sz="2400" dirty="0"/>
              <a:t>Work THROUGH it, don't run from it.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353990-324B-BDF5-7D02-96CE3319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79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143185-79A5-9D40-9B08-4573B0EEB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307F2EC-CE32-0082-17CF-C4CD63493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62408A83-AE1C-6B52-3125-9253D7A7F0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9FECCAB-4328-267D-0E48-F3A72196D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9EFA98-E51E-FC77-19DA-3DCCE7C7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 dirty="0"/>
              <a:t>Consider this: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9096F-4172-8C02-4211-B0CCB6E13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You will get worn out.</a:t>
            </a:r>
          </a:p>
          <a:p>
            <a:pPr marL="457200" indent="-457200">
              <a:buAutoNum type="arabicPeriod"/>
            </a:pPr>
            <a:r>
              <a:rPr lang="en-GB" sz="2400" dirty="0"/>
              <a:t>Work through it, don't run from it.</a:t>
            </a:r>
          </a:p>
          <a:p>
            <a:pPr marL="457200" indent="-457200">
              <a:buAutoNum type="arabicPeriod"/>
            </a:pPr>
            <a:r>
              <a:rPr lang="en-GB" sz="2400" dirty="0"/>
              <a:t>Not just ANY work, for ANY food</a:t>
            </a:r>
          </a:p>
          <a:p>
            <a:pPr marL="457200" indent="-457200">
              <a:buAutoNum type="arabicPeriod"/>
            </a:pPr>
            <a:endParaRPr lang="en-GB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5E1F70-A85A-FAD9-4AA1-0644AFD2C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68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1C8A5C-6AB2-3F09-849C-9450B5483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E88C096-831C-323C-ECBC-B58BAF063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D0F0303F-222A-B843-A24D-525A90E6F6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2F7AF45-353B-A696-F7CA-E7351770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A52EBF-B9E6-7EB5-109A-3C6683B2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 dirty="0"/>
              <a:t>Life-giving work: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259C6-BF9B-9956-C585-422853394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Serving God,</a:t>
            </a:r>
          </a:p>
          <a:p>
            <a:pPr marL="457200" indent="-457200">
              <a:buAutoNum type="arabicPeriod"/>
            </a:pPr>
            <a:r>
              <a:rPr lang="en-GB" sz="2400" dirty="0"/>
              <a:t>With purpose / gifts</a:t>
            </a:r>
          </a:p>
          <a:p>
            <a:pPr marL="457200" indent="-457200">
              <a:buAutoNum type="arabicPeriod"/>
            </a:pPr>
            <a:r>
              <a:rPr lang="en-GB" sz="2400" dirty="0"/>
              <a:t>Where you are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F31B15-6370-06CE-3BEC-BE6D8BFC9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95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1A9EEF-68DC-9867-3BB6-55D2E20A7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929324-7C76-14D8-36BD-445D41A24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D78DE788-1DE3-3490-4453-242CED40C3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0167F9D-E2F1-6134-1B97-BE6B6A4D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DDD7B-7093-72DF-45E3-BF23BC75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 dirty="0"/>
              <a:t>Serving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801B9-CC61-6B76-D34A-376D31958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We are more than bodies – we are spiritual</a:t>
            </a:r>
          </a:p>
          <a:p>
            <a:pPr marL="457200" indent="-457200">
              <a:buAutoNum type="arabicPeriod"/>
            </a:pPr>
            <a:r>
              <a:rPr lang="en-GB" sz="2400" dirty="0"/>
              <a:t>Serving with the Life-Giver is life-giving</a:t>
            </a:r>
          </a:p>
          <a:p>
            <a:pPr marL="457200" indent="-457200">
              <a:buAutoNum type="arabicPeriod"/>
            </a:pPr>
            <a:r>
              <a:rPr lang="en-GB" sz="2400" dirty="0"/>
              <a:t>And he pulls with us</a:t>
            </a:r>
          </a:p>
          <a:p>
            <a:pPr marL="0" indent="0">
              <a:buNone/>
            </a:pPr>
            <a:endParaRPr lang="en-GB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06AD73-6485-3521-7639-83F1C3416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95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01C2A7-3E13-EF3C-1794-FD3EC8A28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5E441F-2CCC-FA9E-6169-9D0392CED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709D3BCA-32B8-B9A9-DF9A-1A9C9EAB1D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C90D726-9BBC-54B8-C385-50C695A1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9A32F-7F43-25E9-8BDA-69717433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 dirty="0"/>
              <a:t>With purpose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8409F-820B-A02F-463D-91CE4A30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Not just ANY work – work you were designed for</a:t>
            </a:r>
          </a:p>
          <a:p>
            <a:pPr marL="457200" indent="-457200">
              <a:buAutoNum type="arabicPeriod"/>
            </a:pPr>
            <a:r>
              <a:rPr lang="en-GB" sz="2400" dirty="0"/>
              <a:t>Don't confuse busy with effective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F48FA2-F1F0-CA14-7F59-A4A37DCB6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29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2398CF-1CF4-CA82-1069-2AB3573E1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500D7FC-A049-22BB-E124-F554E6BD5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t Summer Day Wallpapers - Top Free Hot Summer Day Backgrounds ...">
            <a:extLst>
              <a:ext uri="{FF2B5EF4-FFF2-40B4-BE49-F238E27FC236}">
                <a16:creationId xmlns:a16="http://schemas.microsoft.com/office/drawing/2014/main" id="{0DC0F801-7F69-0F78-5C60-03AA5B9EDC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B74C3BC-DFDD-7AD4-863F-22E6F6E0D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600" y="1071435"/>
            <a:ext cx="10208830" cy="471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53196-E548-AB6B-FEA0-247C3D0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863" y="1584797"/>
            <a:ext cx="3305701" cy="3584187"/>
          </a:xfrm>
        </p:spPr>
        <p:txBody>
          <a:bodyPr>
            <a:normAutofit/>
          </a:bodyPr>
          <a:lstStyle/>
          <a:p>
            <a:r>
              <a:rPr lang="en-GB" sz="3600" dirty="0"/>
              <a:t>Where you 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77A33-6CDF-0F25-375C-9272967D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156" y="1594839"/>
            <a:ext cx="6057437" cy="3579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God is with you, there</a:t>
            </a:r>
          </a:p>
          <a:p>
            <a:pPr marL="457200" indent="-457200">
              <a:buAutoNum type="arabicPeriod"/>
            </a:pPr>
            <a:r>
              <a:rPr lang="en-GB" sz="2400" dirty="0"/>
              <a:t>See everything as His; it's true, and makes 'your' work easier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4495BCF-DDF2-600D-3464-84952BE3A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3456" y="5765296"/>
            <a:ext cx="102159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923228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DashVTI</vt:lpstr>
      <vt:lpstr>In the season of summer</vt:lpstr>
      <vt:lpstr>It is a season marked by...</vt:lpstr>
      <vt:lpstr>Consider this:</vt:lpstr>
      <vt:lpstr>Consider this:</vt:lpstr>
      <vt:lpstr>Consider this:</vt:lpstr>
      <vt:lpstr>Life-giving work:</vt:lpstr>
      <vt:lpstr>Serving God</vt:lpstr>
      <vt:lpstr>With purpose</vt:lpstr>
      <vt:lpstr>Where you are</vt:lpstr>
      <vt:lpstr>PowerPoint Presentation</vt:lpstr>
      <vt:lpstr>Final thoughts, I promise</vt:lpstr>
      <vt:lpstr>Think 'holy days' more than holidays</vt:lpstr>
      <vt:lpstr>Think 'teamwork' more than 'lone hero'</vt:lpstr>
      <vt:lpstr>Above all "enjoy your summer"!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201</cp:revision>
  <dcterms:created xsi:type="dcterms:W3CDTF">2025-06-26T01:30:40Z</dcterms:created>
  <dcterms:modified xsi:type="dcterms:W3CDTF">2025-06-28T20:41:40Z</dcterms:modified>
</cp:coreProperties>
</file>