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9F3520-F133-EBFA-7075-5ABC6A6A68C4}" v="160" dt="2025-06-07T20:57:13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07/06/2025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07/06/2025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entecost Background">
            <a:extLst>
              <a:ext uri="{FF2B5EF4-FFF2-40B4-BE49-F238E27FC236}">
                <a16:creationId xmlns:a16="http://schemas.microsoft.com/office/drawing/2014/main" id="{E7A76D03-3788-A11E-A1F9-8806802072A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8135" r="21196" b="607"/>
          <a:stretch>
            <a:fillRect/>
          </a:stretch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n-GB" sz="4800">
                <a:solidFill>
                  <a:schemeClr val="bg1"/>
                </a:solidFill>
              </a:rPr>
              <a:t>Gripped by Pentecost power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sz="2000" dirty="0">
                <a:solidFill>
                  <a:schemeClr val="bg1"/>
                </a:solidFill>
              </a:rPr>
              <a:t>Becoming unshakable.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Gripped by Pentecost power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33</cp:revision>
  <dcterms:created xsi:type="dcterms:W3CDTF">2025-06-06T21:41:22Z</dcterms:created>
  <dcterms:modified xsi:type="dcterms:W3CDTF">2025-06-07T20:57:19Z</dcterms:modified>
</cp:coreProperties>
</file>