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7FFD0-4474-048C-999B-E7BFCAFB776E}" v="239" dt="2025-05-31T21:10:15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Hebrews 11-12:24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55535-1AD1-A9DB-1109-CCBDE7CD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Concluding thoughts</a:t>
            </a:r>
            <a:endParaRPr lang="en-US" sz="5400" kern="12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A blue and gold logo&#10;&#10;AI-generated content may be incorrect.">
            <a:extLst>
              <a:ext uri="{FF2B5EF4-FFF2-40B4-BE49-F238E27FC236}">
                <a16:creationId xmlns:a16="http://schemas.microsoft.com/office/drawing/2014/main" xmlns="" id="{BC716388-6FEA-93AE-3C3D-86E846EC4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0238342-0D5E-69B5-F214-9A0AD37FC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Introducing the:</a:t>
            </a:r>
          </a:p>
        </p:txBody>
      </p:sp>
      <p:pic>
        <p:nvPicPr>
          <p:cNvPr id="4" name="Content Placeholder 3" descr="A blue and gold logo&#10;&#10;AI-generated content may be incorrect.">
            <a:extLst>
              <a:ext uri="{FF2B5EF4-FFF2-40B4-BE49-F238E27FC236}">
                <a16:creationId xmlns:a16="http://schemas.microsoft.com/office/drawing/2014/main" xmlns="" id="{5A86A8F7-1B43-8362-CC54-70F45941BF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5" r="2" b="2391"/>
          <a:stretch>
            <a:fillRect/>
          </a:stretch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3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13DD8-FC86-6E7B-8F9A-5ED25B75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"Took your time" Faith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1E304-9689-2566-0A87-039CFA64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311"/>
            <a:ext cx="10515600" cy="3572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Noah – 50-75 years building an Ark</a:t>
            </a:r>
          </a:p>
          <a:p>
            <a:pPr marL="514350" indent="-514350">
              <a:buAutoNum type="arabicPeriod"/>
            </a:pPr>
            <a:r>
              <a:rPr lang="en-GB" dirty="0"/>
              <a:t>Abraham and Sarah – 25 years waiting for Isaac</a:t>
            </a:r>
          </a:p>
          <a:p>
            <a:pPr marL="514350" indent="-514350">
              <a:buAutoNum type="arabicPeriod"/>
            </a:pPr>
            <a:r>
              <a:rPr lang="en-GB"/>
              <a:t>Moses – leading Israel in the desert for 40 years</a:t>
            </a:r>
          </a:p>
          <a:p>
            <a:pPr marL="514350" indent="-514350">
              <a:buAutoNum type="arabicPeriod"/>
            </a:pPr>
            <a:r>
              <a:rPr lang="en-GB" dirty="0"/>
              <a:t>Israel marching around Jericho for 7 days</a:t>
            </a:r>
          </a:p>
        </p:txBody>
      </p:sp>
      <p:pic>
        <p:nvPicPr>
          <p:cNvPr id="5" name="Content Placeholder 3" descr="A blue and gold logo&#10;&#10;AI-generated content may be incorrect.">
            <a:extLst>
              <a:ext uri="{FF2B5EF4-FFF2-40B4-BE49-F238E27FC236}">
                <a16:creationId xmlns:a16="http://schemas.microsoft.com/office/drawing/2014/main" xmlns="" id="{F22CFA06-7673-D670-BBF6-1D6D6210E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" y="148166"/>
            <a:ext cx="1745827" cy="17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2B211D-D7FB-E4A0-2C9C-F518CDAED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3A6CE-1AE1-7550-E114-76B59CCD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"That'll cost </a:t>
            </a:r>
            <a:r>
              <a:rPr lang="en-GB" dirty="0" err="1"/>
              <a:t>ya</a:t>
            </a:r>
            <a:r>
              <a:rPr lang="en-GB" dirty="0"/>
              <a:t>" Faith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52993-2225-125E-1CFC-DB5D93B6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311"/>
            <a:ext cx="10515600" cy="3572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Abel – his harvest sacrifice turned into giving up his life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GB" dirty="0"/>
              <a:t>Abraham and Sarah – left everything behind to live in a tent</a:t>
            </a:r>
          </a:p>
          <a:p>
            <a:pPr marL="514350" indent="-514350">
              <a:buAutoNum type="arabicPeriod"/>
            </a:pPr>
            <a:r>
              <a:rPr lang="en-GB" dirty="0"/>
              <a:t>Moses – leaving behind Egyptian royal life to suffer with (and from) his own people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" name="Content Placeholder 3" descr="A blue and gold logo&#10;&#10;AI-generated content may be incorrect.">
            <a:extLst>
              <a:ext uri="{FF2B5EF4-FFF2-40B4-BE49-F238E27FC236}">
                <a16:creationId xmlns:a16="http://schemas.microsoft.com/office/drawing/2014/main" xmlns="" id="{C7D06210-DA04-CCB2-6745-9BCE844A7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" y="148166"/>
            <a:ext cx="1745827" cy="17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00661D-894A-0498-6517-EE22EA483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431F9-0BDA-F4A0-A796-778D2BBD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"That got weird" Faith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E2F55-BC0E-67E3-BA9E-BF0984256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311"/>
            <a:ext cx="10515600" cy="3572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Noah – building a cruise liner in the middle of the country</a:t>
            </a:r>
            <a:endParaRPr lang="en-US" dirty="0"/>
          </a:p>
          <a:p>
            <a:pPr marL="514350" indent="-514350">
              <a:buAutoNum type="arabicPeriod"/>
            </a:pPr>
            <a:r>
              <a:rPr lang="en-GB" dirty="0"/>
              <a:t>Israel – marching around a city hoping its walls will fall</a:t>
            </a:r>
          </a:p>
          <a:p>
            <a:pPr marL="514350" indent="-514350">
              <a:buAutoNum type="arabicPeriod"/>
            </a:pPr>
            <a:r>
              <a:rPr lang="en-GB" dirty="0"/>
              <a:t>The prophets – required to perform a range of weird and whacky 'prophetic acts'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" name="Content Placeholder 3" descr="A blue and gold logo&#10;&#10;AI-generated content may be incorrect.">
            <a:extLst>
              <a:ext uri="{FF2B5EF4-FFF2-40B4-BE49-F238E27FC236}">
                <a16:creationId xmlns:a16="http://schemas.microsoft.com/office/drawing/2014/main" xmlns="" id="{7A7D03AF-A050-3711-F514-556024BD5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" y="148166"/>
            <a:ext cx="1745827" cy="17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D34C04-C247-DDD5-ECF1-1ED700D22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1B7AA-30E0-592F-F197-6B947919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"Everyday ordinary" Faith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110E60-1F13-122F-C4B6-782E5208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311"/>
            <a:ext cx="10515600" cy="3572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Enoch – content with God's company...that's about it and God loved it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GB" dirty="0"/>
              <a:t>Abraham – no evidence of ambition; happy to live in a tent waiting to have a child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" name="Content Placeholder 3" descr="A blue and gold logo&#10;&#10;AI-generated content may be incorrect.">
            <a:extLst>
              <a:ext uri="{FF2B5EF4-FFF2-40B4-BE49-F238E27FC236}">
                <a16:creationId xmlns:a16="http://schemas.microsoft.com/office/drawing/2014/main" xmlns="" id="{F930B523-4B14-2C36-B015-8864C4C2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" y="148166"/>
            <a:ext cx="1745827" cy="17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920923-BECF-7F19-BBA8-75A29215B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89C3A-B042-0673-B465-788827DA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"Facing overwhelming odds" Faith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E1514-F192-64A7-7C21-E41CF411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311"/>
            <a:ext cx="10515600" cy="3572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Moses – confronted all of Egypt with nothing but a staff</a:t>
            </a:r>
          </a:p>
          <a:p>
            <a:pPr marL="514350" indent="-514350">
              <a:buAutoNum type="arabicPeriod"/>
            </a:pPr>
            <a:r>
              <a:rPr lang="en-GB" dirty="0"/>
              <a:t>Gideon – led his depleted force of 300 against the might of Midian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GB" dirty="0"/>
              <a:t>David – just a boy with a sling tackling the 3metre giant Philistine champion Goliath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" name="Content Placeholder 3" descr="A blue and gold logo&#10;&#10;AI-generated content may be incorrect.">
            <a:extLst>
              <a:ext uri="{FF2B5EF4-FFF2-40B4-BE49-F238E27FC236}">
                <a16:creationId xmlns:a16="http://schemas.microsoft.com/office/drawing/2014/main" xmlns="" id="{CCBA11AE-54E6-9240-A465-851FBF38C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" y="148166"/>
            <a:ext cx="1745827" cy="17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A7726E-1300-9FC7-8AC2-EAE494BA0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48912-5F2D-6534-2A04-1A06AAE0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"Not spoiled by success" Faith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FB6973-261A-6E1B-5A86-980C59816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311"/>
            <a:ext cx="10515600" cy="3572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Joseph – a special lad who did not drop his head through 13 </a:t>
            </a:r>
            <a:r>
              <a:rPr lang="en-GB"/>
              <a:t>years of slavery and used his powers in Egypt for God's purposes</a:t>
            </a:r>
          </a:p>
          <a:p>
            <a:pPr marL="514350" indent="-514350">
              <a:buAutoNum type="arabicPeriod"/>
            </a:pPr>
            <a:r>
              <a:rPr lang="en-GB"/>
              <a:t>Daniel – did not let his political influence and offers of luxury take his </a:t>
            </a:r>
            <a:r>
              <a:rPr lang="en-GB" dirty="0"/>
              <a:t>eyes of God</a:t>
            </a:r>
          </a:p>
          <a:p>
            <a:pPr marL="514350" indent="-514350">
              <a:buAutoNum type="arabicPeriod"/>
            </a:pPr>
            <a:r>
              <a:rPr lang="en-GB" dirty="0"/>
              <a:t>David – an overlooked shepherd boy whom God hand-picked to be king but is best known</a:t>
            </a:r>
            <a:r>
              <a:rPr lang="en-GB"/>
              <a:t> for being a man after God's own heart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" name="Content Placeholder 3" descr="A blue and gold logo&#10;&#10;AI-generated content may be incorrect.">
            <a:extLst>
              <a:ext uri="{FF2B5EF4-FFF2-40B4-BE49-F238E27FC236}">
                <a16:creationId xmlns:a16="http://schemas.microsoft.com/office/drawing/2014/main" xmlns="" id="{CB900CF6-D99E-7E25-CB28-35E3B7988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" y="148166"/>
            <a:ext cx="1745827" cy="17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EAAAC2-590A-9CC4-A860-0093DFA05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64CBF-F39B-A14C-6FA7-BD14A0CB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"Aliens and exiles" Faith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2941E6-BB3C-DBA9-BFC7-8269E92E1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311"/>
            <a:ext cx="10515600" cy="3572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Everyone.</a:t>
            </a:r>
            <a:endParaRPr lang="en-US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" name="Content Placeholder 3" descr="A blue and gold logo&#10;&#10;AI-generated content may be incorrect.">
            <a:extLst>
              <a:ext uri="{FF2B5EF4-FFF2-40B4-BE49-F238E27FC236}">
                <a16:creationId xmlns:a16="http://schemas.microsoft.com/office/drawing/2014/main" xmlns="" id="{8A815CA3-E5F7-4C19-FEC8-056CA84EF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" y="148166"/>
            <a:ext cx="1745827" cy="17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306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Hebrews 11-12:24</vt:lpstr>
      <vt:lpstr>PowerPoint Presentation</vt:lpstr>
      <vt:lpstr>                 "Took your time" Faith </vt:lpstr>
      <vt:lpstr>                 "That'll cost ya" Faith </vt:lpstr>
      <vt:lpstr>                 "That got weird" Faith </vt:lpstr>
      <vt:lpstr>                 "Everyday ordinary" Faith </vt:lpstr>
      <vt:lpstr>                 "Facing overwhelming odds" Faith </vt:lpstr>
      <vt:lpstr>                 "Not spoiled by success" Faith </vt:lpstr>
      <vt:lpstr>                 "Aliens and exiles" Faith </vt:lpstr>
      <vt:lpstr>Concluding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Hebrews 11-12:24</dc:title>
  <dc:creator>Video Projector</dc:creator>
  <cp:lastModifiedBy>Video Projector</cp:lastModifiedBy>
  <cp:revision>159</cp:revision>
  <dcterms:created xsi:type="dcterms:W3CDTF">2025-05-28T03:20:40Z</dcterms:created>
  <dcterms:modified xsi:type="dcterms:W3CDTF">2025-05-31T21:49:15Z</dcterms:modified>
</cp:coreProperties>
</file>