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60" r:id="rId4"/>
    <p:sldId id="261" r:id="rId5"/>
    <p:sldId id="267" r:id="rId6"/>
    <p:sldId id="262" r:id="rId7"/>
    <p:sldId id="263" r:id="rId8"/>
    <p:sldId id="264" r:id="rId9"/>
    <p:sldId id="265" r:id="rId10"/>
    <p:sldId id="266" r:id="rId11"/>
  </p:sldIdLst>
  <p:sldSz cx="12192000" cy="6858000"/>
  <p:notesSz cx="6858000" cy="9144000"/>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4403426-0B1C-FCC1-BA13-C784685B6032}" v="120" dt="2025-05-24T20:17:59.77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86" d="100"/>
          <a:sy n="86" d="100"/>
        </p:scale>
        <p:origin x="96" y="8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GB"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24/05/2025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24/05/2025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endParaRPr lang="en-GB"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24/05/2025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24/05/2025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GB"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GB" smtClean="0"/>
              <a:t>24/05/2025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Date Placeholder 4"/>
          <p:cNvSpPr>
            <a:spLocks noGrp="1"/>
          </p:cNvSpPr>
          <p:nvPr>
            <p:ph type="dt" sz="half" idx="10"/>
          </p:nvPr>
        </p:nvSpPr>
        <p:spPr/>
        <p:txBody>
          <a:bodyPr/>
          <a:lstStyle/>
          <a:p>
            <a:fld id="{846CE7D5-CF57-46EF-B807-FDD0502418D4}" type="datetimeFigureOut">
              <a:rPr lang="en-GB" smtClean="0"/>
              <a:t>24/05/2025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endParaRPr lang="en-GB"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7" name="Date Placeholder 6"/>
          <p:cNvSpPr>
            <a:spLocks noGrp="1"/>
          </p:cNvSpPr>
          <p:nvPr>
            <p:ph type="dt" sz="half" idx="10"/>
          </p:nvPr>
        </p:nvSpPr>
        <p:spPr/>
        <p:txBody>
          <a:bodyPr/>
          <a:lstStyle/>
          <a:p>
            <a:fld id="{846CE7D5-CF57-46EF-B807-FDD0502418D4}" type="datetimeFigureOut">
              <a:rPr lang="en-GB" smtClean="0"/>
              <a:t>24/05/2025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Date Placeholder 2"/>
          <p:cNvSpPr>
            <a:spLocks noGrp="1"/>
          </p:cNvSpPr>
          <p:nvPr>
            <p:ph type="dt" sz="half" idx="10"/>
          </p:nvPr>
        </p:nvSpPr>
        <p:spPr/>
        <p:txBody>
          <a:bodyPr/>
          <a:lstStyle/>
          <a:p>
            <a:fld id="{846CE7D5-CF57-46EF-B807-FDD0502418D4}" type="datetimeFigureOut">
              <a:rPr lang="en-GB" smtClean="0"/>
              <a:t>24/05/2025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GB" smtClean="0"/>
              <a:t>24/05/2025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B"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24/05/2025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B"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24/05/2025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GB" smtClean="0"/>
              <a:t>24/05/2025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GB" smtClean="0"/>
              <a:t>‹#›</a:t>
            </a:fld>
            <a:endParaRPr lang="en-GB"/>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3" name="Rectangle 52">
            <a:extLst>
              <a:ext uri="{FF2B5EF4-FFF2-40B4-BE49-F238E27FC236}">
                <a16:creationId xmlns:a16="http://schemas.microsoft.com/office/drawing/2014/main" id="{A4E37431-20F0-4DD6-84A9-ED2B644943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0AE98B72-66C6-4AB4-AF0D-BA830DE863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407EAFC6-733F-403D-BB4D-05A3A2874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17A36730-4CB0-4F61-AD11-A44C976583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C69C79E1-F916-4929-A4F3-DE763D4BFA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767334AB-16BD-4EC7-8C6B-4B51716009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60042" y="891652"/>
            <a:ext cx="4412021" cy="3030724"/>
          </a:xfrm>
        </p:spPr>
        <p:txBody>
          <a:bodyPr anchor="b">
            <a:normAutofit/>
          </a:bodyPr>
          <a:lstStyle/>
          <a:p>
            <a:pPr algn="r"/>
            <a:r>
              <a:rPr lang="en-GB" sz="4000">
                <a:solidFill>
                  <a:srgbClr val="FFFFFF"/>
                </a:solidFill>
              </a:rPr>
              <a:t>Welcome to the...</a:t>
            </a:r>
          </a:p>
        </p:txBody>
      </p:sp>
      <p:sp>
        <p:nvSpPr>
          <p:cNvPr id="3" name="Subtitle 2"/>
          <p:cNvSpPr>
            <a:spLocks noGrp="1"/>
          </p:cNvSpPr>
          <p:nvPr>
            <p:ph type="subTitle" idx="1"/>
          </p:nvPr>
        </p:nvSpPr>
        <p:spPr>
          <a:xfrm>
            <a:off x="945791" y="4745317"/>
            <a:ext cx="4126272" cy="1375145"/>
          </a:xfrm>
        </p:spPr>
        <p:txBody>
          <a:bodyPr>
            <a:normAutofit/>
          </a:bodyPr>
          <a:lstStyle/>
          <a:p>
            <a:pPr algn="r"/>
            <a:endParaRPr lang="en-GB">
              <a:solidFill>
                <a:srgbClr val="FFFFFF"/>
              </a:solidFill>
            </a:endParaRPr>
          </a:p>
        </p:txBody>
      </p:sp>
      <p:pic>
        <p:nvPicPr>
          <p:cNvPr id="5" name="Content Placeholder 3" descr="A logo of a person holding two bibles&#10;&#10;AI-generated content may be incorrect.">
            <a:extLst>
              <a:ext uri="{FF2B5EF4-FFF2-40B4-BE49-F238E27FC236}">
                <a16:creationId xmlns:a16="http://schemas.microsoft.com/office/drawing/2014/main" id="{5439EEFD-3645-0D8E-BDE3-6C8C5AB7D7ED}"/>
              </a:ext>
            </a:extLst>
          </p:cNvPr>
          <p:cNvPicPr>
            <a:picLocks noChangeAspect="1"/>
          </p:cNvPicPr>
          <p:nvPr/>
        </p:nvPicPr>
        <p:blipFill>
          <a:blip r:embed="rId2"/>
          <a:srcRect r="2" b="2"/>
          <a:stretch>
            <a:fillRect/>
          </a:stretch>
        </p:blipFill>
        <p:spPr>
          <a:xfrm>
            <a:off x="6096000" y="602615"/>
            <a:ext cx="5608320" cy="5608320"/>
          </a:xfrm>
          <a:prstGeom prst="rect">
            <a:avLst/>
          </a:prstGeom>
        </p:spPr>
      </p:pic>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itle 1">
            <a:extLst>
              <a:ext uri="{FF2B5EF4-FFF2-40B4-BE49-F238E27FC236}">
                <a16:creationId xmlns:a16="http://schemas.microsoft.com/office/drawing/2014/main" id="{7ED438F9-D30E-D52E-E827-02D815C44639}"/>
              </a:ext>
            </a:extLst>
          </p:cNvPr>
          <p:cNvSpPr>
            <a:spLocks noGrp="1"/>
          </p:cNvSpPr>
          <p:nvPr>
            <p:ph type="title"/>
          </p:nvPr>
        </p:nvSpPr>
        <p:spPr>
          <a:xfrm>
            <a:off x="6657715" y="467271"/>
            <a:ext cx="4195674" cy="2052522"/>
          </a:xfrm>
        </p:spPr>
        <p:txBody>
          <a:bodyPr anchor="b">
            <a:normAutofit/>
          </a:bodyPr>
          <a:lstStyle/>
          <a:p>
            <a:endParaRPr lang="en-GB" sz="5600"/>
          </a:p>
        </p:txBody>
      </p:sp>
      <p:sp>
        <p:nvSpPr>
          <p:cNvPr id="22" name="Oval 21">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2965"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descr="A logo of a person holding two bibles&#10;&#10;AI-generated content may be incorrect.">
            <a:extLst>
              <a:ext uri="{FF2B5EF4-FFF2-40B4-BE49-F238E27FC236}">
                <a16:creationId xmlns:a16="http://schemas.microsoft.com/office/drawing/2014/main" id="{B1C1D54C-239C-6538-D4A6-9FDACD8A1A98}"/>
              </a:ext>
            </a:extLst>
          </p:cNvPr>
          <p:cNvPicPr>
            <a:picLocks noChangeAspect="1"/>
          </p:cNvPicPr>
          <p:nvPr/>
        </p:nvPicPr>
        <p:blipFill>
          <a:blip r:embed="rId2"/>
          <a:srcRect r="-3" b="-3"/>
          <a:stretch>
            <a:fillRect/>
          </a:stretch>
        </p:blipFill>
        <p:spPr>
          <a:xfrm>
            <a:off x="505418" y="554151"/>
            <a:ext cx="5742189" cy="5742189"/>
          </a:xfrm>
          <a:custGeom>
            <a:avLst/>
            <a:gdLst/>
            <a:ahLst/>
            <a:cxnLst/>
            <a:rect l="l" t="t" r="r" b="b"/>
            <a:pathLst>
              <a:path w="1838528" h="1838528">
                <a:moveTo>
                  <a:pt x="919264" y="0"/>
                </a:moveTo>
                <a:cubicBezTo>
                  <a:pt x="1426959" y="0"/>
                  <a:pt x="1838528" y="411569"/>
                  <a:pt x="1838528" y="919264"/>
                </a:cubicBezTo>
                <a:cubicBezTo>
                  <a:pt x="1838528" y="1426959"/>
                  <a:pt x="1426959" y="1838528"/>
                  <a:pt x="919264" y="1838528"/>
                </a:cubicBezTo>
                <a:cubicBezTo>
                  <a:pt x="411569" y="1838528"/>
                  <a:pt x="0" y="1426959"/>
                  <a:pt x="0" y="919264"/>
                </a:cubicBezTo>
                <a:cubicBezTo>
                  <a:pt x="0" y="411569"/>
                  <a:pt x="411569" y="0"/>
                  <a:pt x="919264" y="0"/>
                </a:cubicBezTo>
                <a:close/>
              </a:path>
            </a:pathLst>
          </a:custGeom>
        </p:spPr>
      </p:pic>
      <p:sp>
        <p:nvSpPr>
          <p:cNvPr id="15" name="!!plus graphic">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4956" y="703679"/>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1"/>
          </a:solidFill>
          <a:ln w="776" cap="flat">
            <a:noFill/>
            <a:prstDash val="solid"/>
            <a:miter/>
          </a:ln>
        </p:spPr>
        <p:txBody>
          <a:bodyPr rtlCol="0" anchor="ctr"/>
          <a:lstStyle/>
          <a:p>
            <a:endParaRPr lang="en-US"/>
          </a:p>
        </p:txBody>
      </p:sp>
      <p:sp>
        <p:nvSpPr>
          <p:cNvPr id="17" name="!!circle graphic">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2753" y="1562696"/>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1"/>
          </a:solidFill>
          <a:ln w="751" cap="flat">
            <a:noFill/>
            <a:prstDash val="solid"/>
            <a:miter/>
          </a:ln>
        </p:spPr>
        <p:txBody>
          <a:bodyPr rtlCol="0" anchor="ctr"/>
          <a:lstStyle/>
          <a:p>
            <a:endParaRPr lang="en-US"/>
          </a:p>
        </p:txBody>
      </p:sp>
      <p:sp>
        <p:nvSpPr>
          <p:cNvPr id="8" name="Content Placeholder 7">
            <a:extLst>
              <a:ext uri="{FF2B5EF4-FFF2-40B4-BE49-F238E27FC236}">
                <a16:creationId xmlns:a16="http://schemas.microsoft.com/office/drawing/2014/main" id="{2D643472-D440-8E59-0D0A-030E1520162C}"/>
              </a:ext>
            </a:extLst>
          </p:cNvPr>
          <p:cNvSpPr>
            <a:spLocks noGrp="1"/>
          </p:cNvSpPr>
          <p:nvPr>
            <p:ph idx="1"/>
          </p:nvPr>
        </p:nvSpPr>
        <p:spPr>
          <a:xfrm>
            <a:off x="6657715" y="2990818"/>
            <a:ext cx="4195673" cy="2913872"/>
          </a:xfrm>
        </p:spPr>
        <p:txBody>
          <a:bodyPr anchor="t">
            <a:normAutofit/>
          </a:bodyPr>
          <a:lstStyle/>
          <a:p>
            <a:endParaRPr lang="en-US" sz="2000">
              <a:solidFill>
                <a:schemeClr val="tx1">
                  <a:alpha val="80000"/>
                </a:schemeClr>
              </a:solidFill>
            </a:endParaRPr>
          </a:p>
        </p:txBody>
      </p:sp>
      <p:sp>
        <p:nvSpPr>
          <p:cNvPr id="19" name="!!dot graphic">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54149" y="5775082"/>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1"/>
          </a:solidFill>
          <a:ln w="516" cap="flat">
            <a:noFill/>
            <a:prstDash val="solid"/>
            <a:miter/>
          </a:ln>
        </p:spPr>
        <p:txBody>
          <a:bodyPr rtlCol="0" anchor="ctr"/>
          <a:lstStyle/>
          <a:p>
            <a:endParaRPr lang="en-US"/>
          </a:p>
        </p:txBody>
      </p:sp>
      <p:cxnSp>
        <p:nvCxnSpPr>
          <p:cNvPr id="21" name="!!Straight Connector">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9272"/>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120616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descr="Microphone and piano">
            <a:extLst>
              <a:ext uri="{FF2B5EF4-FFF2-40B4-BE49-F238E27FC236}">
                <a16:creationId xmlns:a16="http://schemas.microsoft.com/office/drawing/2014/main" id="{F84AC4F6-9CC4-1C13-4330-A435D5692056}"/>
              </a:ext>
            </a:extLst>
          </p:cNvPr>
          <p:cNvPicPr>
            <a:picLocks noChangeAspect="1"/>
          </p:cNvPicPr>
          <p:nvPr/>
        </p:nvPicPr>
        <p:blipFill>
          <a:blip r:embed="rId2"/>
          <a:srcRect r="6579" b="4"/>
          <a:stretch>
            <a:fillRect/>
          </a:stretch>
        </p:blipFill>
        <p:spPr>
          <a:xfrm>
            <a:off x="1" y="10"/>
            <a:ext cx="9669642" cy="6857990"/>
          </a:xfrm>
          <a:prstGeom prst="rect">
            <a:avLst/>
          </a:prstGeom>
        </p:spPr>
      </p:pic>
      <p:sp>
        <p:nvSpPr>
          <p:cNvPr id="26" name="Rectangle 25">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3C1062FD-A112-50B7-B02E-F29AB4CF8129}"/>
              </a:ext>
            </a:extLst>
          </p:cNvPr>
          <p:cNvSpPr>
            <a:spLocks noGrp="1"/>
          </p:cNvSpPr>
          <p:nvPr>
            <p:ph idx="1"/>
          </p:nvPr>
        </p:nvSpPr>
        <p:spPr>
          <a:xfrm>
            <a:off x="7531610" y="2434201"/>
            <a:ext cx="4111415" cy="3742762"/>
          </a:xfrm>
        </p:spPr>
        <p:txBody>
          <a:bodyPr vert="horz" lIns="91440" tIns="45720" rIns="91440" bIns="45720" rtlCol="0" anchor="t">
            <a:normAutofit/>
          </a:bodyPr>
          <a:lstStyle/>
          <a:p>
            <a:pPr marL="0" indent="0">
              <a:buNone/>
            </a:pPr>
            <a:r>
              <a:rPr lang="en-GB" sz="3600" dirty="0"/>
              <a:t>What is this sound?</a:t>
            </a:r>
          </a:p>
        </p:txBody>
      </p:sp>
    </p:spTree>
    <p:extLst>
      <p:ext uri="{BB962C8B-B14F-4D97-AF65-F5344CB8AC3E}">
        <p14:creationId xmlns:p14="http://schemas.microsoft.com/office/powerpoint/2010/main" val="40903677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8950AD4C-6AF3-49F8-94E1-DBCAFB3947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tint val="95000"/>
              <a:satMod val="1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Meiryo"/>
            </a:endParaRPr>
          </a:p>
        </p:txBody>
      </p:sp>
      <p:sp>
        <p:nvSpPr>
          <p:cNvPr id="18" name="Freeform: Shape 10">
            <a:extLst>
              <a:ext uri="{FF2B5EF4-FFF2-40B4-BE49-F238E27FC236}">
                <a16:creationId xmlns:a16="http://schemas.microsoft.com/office/drawing/2014/main" id="{2F0E00C3-4613-415F-BE3A-78FBAD9061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0495175" cy="6858000"/>
          </a:xfrm>
          <a:custGeom>
            <a:avLst/>
            <a:gdLst>
              <a:gd name="connsiteX0" fmla="*/ 0 w 10495175"/>
              <a:gd name="connsiteY0" fmla="*/ 0 h 6858000"/>
              <a:gd name="connsiteX1" fmla="*/ 5289224 w 10495175"/>
              <a:gd name="connsiteY1" fmla="*/ 0 h 6858000"/>
              <a:gd name="connsiteX2" fmla="*/ 6736007 w 10495175"/>
              <a:gd name="connsiteY2" fmla="*/ 0 h 6858000"/>
              <a:gd name="connsiteX3" fmla="*/ 6998753 w 10495175"/>
              <a:gd name="connsiteY3" fmla="*/ 0 h 6858000"/>
              <a:gd name="connsiteX4" fmla="*/ 7778919 w 10495175"/>
              <a:gd name="connsiteY4" fmla="*/ 0 h 6858000"/>
              <a:gd name="connsiteX5" fmla="*/ 8872152 w 10495175"/>
              <a:gd name="connsiteY5" fmla="*/ 0 h 6858000"/>
              <a:gd name="connsiteX6" fmla="*/ 8894276 w 10495175"/>
              <a:gd name="connsiteY6" fmla="*/ 14997 h 6858000"/>
              <a:gd name="connsiteX7" fmla="*/ 10495175 w 10495175"/>
              <a:gd name="connsiteY7" fmla="*/ 3621656 h 6858000"/>
              <a:gd name="connsiteX8" fmla="*/ 8620825 w 10495175"/>
              <a:gd name="connsiteY8" fmla="*/ 6374814 h 6858000"/>
              <a:gd name="connsiteX9" fmla="*/ 8104177 w 10495175"/>
              <a:gd name="connsiteY9" fmla="*/ 6780599 h 6858000"/>
              <a:gd name="connsiteX10" fmla="*/ 7992421 w 10495175"/>
              <a:gd name="connsiteY10" fmla="*/ 6858000 h 6858000"/>
              <a:gd name="connsiteX11" fmla="*/ 7778919 w 10495175"/>
              <a:gd name="connsiteY11" fmla="*/ 6858000 h 6858000"/>
              <a:gd name="connsiteX12" fmla="*/ 6998753 w 10495175"/>
              <a:gd name="connsiteY12" fmla="*/ 6858000 h 6858000"/>
              <a:gd name="connsiteX13" fmla="*/ 6736007 w 10495175"/>
              <a:gd name="connsiteY13" fmla="*/ 6858000 h 6858000"/>
              <a:gd name="connsiteX14" fmla="*/ 5289224 w 10495175"/>
              <a:gd name="connsiteY14" fmla="*/ 6858000 h 6858000"/>
              <a:gd name="connsiteX15" fmla="*/ 0 w 10495175"/>
              <a:gd name="connsiteY1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495175" h="6858000">
                <a:moveTo>
                  <a:pt x="0" y="0"/>
                </a:moveTo>
                <a:lnTo>
                  <a:pt x="5289224" y="0"/>
                </a:lnTo>
                <a:lnTo>
                  <a:pt x="6736007" y="0"/>
                </a:lnTo>
                <a:lnTo>
                  <a:pt x="6998753" y="0"/>
                </a:lnTo>
                <a:lnTo>
                  <a:pt x="7778919" y="0"/>
                </a:lnTo>
                <a:lnTo>
                  <a:pt x="8872152" y="0"/>
                </a:lnTo>
                <a:lnTo>
                  <a:pt x="8894276" y="14997"/>
                </a:lnTo>
                <a:cubicBezTo>
                  <a:pt x="9921439" y="754641"/>
                  <a:pt x="10495175" y="2093192"/>
                  <a:pt x="10495175" y="3621656"/>
                </a:cubicBezTo>
                <a:cubicBezTo>
                  <a:pt x="10495175" y="4969131"/>
                  <a:pt x="9566450" y="5602839"/>
                  <a:pt x="8620825" y="6374814"/>
                </a:cubicBezTo>
                <a:cubicBezTo>
                  <a:pt x="8448622" y="6515397"/>
                  <a:pt x="8277995" y="6653108"/>
                  <a:pt x="8104177" y="6780599"/>
                </a:cubicBezTo>
                <a:lnTo>
                  <a:pt x="7992421" y="6858000"/>
                </a:lnTo>
                <a:lnTo>
                  <a:pt x="7778919" y="6858000"/>
                </a:lnTo>
                <a:lnTo>
                  <a:pt x="6998753" y="6858000"/>
                </a:lnTo>
                <a:lnTo>
                  <a:pt x="6736007" y="6858000"/>
                </a:lnTo>
                <a:lnTo>
                  <a:pt x="5289224"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2">
            <a:extLst>
              <a:ext uri="{FF2B5EF4-FFF2-40B4-BE49-F238E27FC236}">
                <a16:creationId xmlns:a16="http://schemas.microsoft.com/office/drawing/2014/main" id="{8DBEAE55-3EA1-41D7-A212-5F7D8986C1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98020"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0" name="Freeform: Shape 14">
            <a:extLst>
              <a:ext uri="{FF2B5EF4-FFF2-40B4-BE49-F238E27FC236}">
                <a16:creationId xmlns:a16="http://schemas.microsoft.com/office/drawing/2014/main" id="{CFC5F0E7-644F-4101-BE72-12825CF537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85964" y="0"/>
            <a:ext cx="2536434" cy="6858000"/>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pic>
        <p:nvPicPr>
          <p:cNvPr id="4" name="Content Placeholder 3" descr="A person&amp;#39;s shadow on a white surface&#10;&#10;AI-generated content may be incorrect.">
            <a:extLst>
              <a:ext uri="{FF2B5EF4-FFF2-40B4-BE49-F238E27FC236}">
                <a16:creationId xmlns:a16="http://schemas.microsoft.com/office/drawing/2014/main" id="{714FB3C8-49A6-7929-FAB3-FEBC1DC1F7A3}"/>
              </a:ext>
            </a:extLst>
          </p:cNvPr>
          <p:cNvPicPr>
            <a:picLocks noGrp="1" noChangeAspect="1"/>
          </p:cNvPicPr>
          <p:nvPr>
            <p:ph idx="1"/>
          </p:nvPr>
        </p:nvPicPr>
        <p:blipFill>
          <a:blip r:embed="rId2"/>
          <a:srcRect l="10158" r="32925" b="233"/>
          <a:stretch>
            <a:fillRect/>
          </a:stretch>
        </p:blipFill>
        <p:spPr>
          <a:xfrm rot="5400000">
            <a:off x="1448581" y="38752"/>
            <a:ext cx="5396886" cy="7091769"/>
          </a:xfrm>
          <a:prstGeom prst="rect">
            <a:avLst/>
          </a:prstGeom>
        </p:spPr>
      </p:pic>
      <p:sp>
        <p:nvSpPr>
          <p:cNvPr id="2" name="TextBox 1">
            <a:extLst>
              <a:ext uri="{FF2B5EF4-FFF2-40B4-BE49-F238E27FC236}">
                <a16:creationId xmlns:a16="http://schemas.microsoft.com/office/drawing/2014/main" id="{29B509A6-3371-10F5-E9DA-16AA225974D4}"/>
              </a:ext>
            </a:extLst>
          </p:cNvPr>
          <p:cNvSpPr txBox="1"/>
          <p:nvPr/>
        </p:nvSpPr>
        <p:spPr>
          <a:xfrm>
            <a:off x="6668891" y="2224817"/>
            <a:ext cx="3620888"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200" dirty="0"/>
              <a:t>Who is this person?</a:t>
            </a:r>
          </a:p>
        </p:txBody>
      </p:sp>
    </p:spTree>
    <p:extLst>
      <p:ext uri="{BB962C8B-B14F-4D97-AF65-F5344CB8AC3E}">
        <p14:creationId xmlns:p14="http://schemas.microsoft.com/office/powerpoint/2010/main" val="38194163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BBC67BA-7C44-A432-E995-DEF3935356CA}"/>
            </a:ext>
          </a:extLst>
        </p:cNvPr>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0A2D3265-1FA1-09E8-B8F7-FB0FB7D2BB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tint val="95000"/>
              <a:satMod val="1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Meiryo"/>
            </a:endParaRPr>
          </a:p>
        </p:txBody>
      </p:sp>
      <p:sp>
        <p:nvSpPr>
          <p:cNvPr id="18" name="Freeform: Shape 10">
            <a:extLst>
              <a:ext uri="{FF2B5EF4-FFF2-40B4-BE49-F238E27FC236}">
                <a16:creationId xmlns:a16="http://schemas.microsoft.com/office/drawing/2014/main" id="{FECDE73E-6A41-F135-5FAB-DDA805C42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0495175" cy="6858000"/>
          </a:xfrm>
          <a:custGeom>
            <a:avLst/>
            <a:gdLst>
              <a:gd name="connsiteX0" fmla="*/ 0 w 10495175"/>
              <a:gd name="connsiteY0" fmla="*/ 0 h 6858000"/>
              <a:gd name="connsiteX1" fmla="*/ 5289224 w 10495175"/>
              <a:gd name="connsiteY1" fmla="*/ 0 h 6858000"/>
              <a:gd name="connsiteX2" fmla="*/ 6736007 w 10495175"/>
              <a:gd name="connsiteY2" fmla="*/ 0 h 6858000"/>
              <a:gd name="connsiteX3" fmla="*/ 6998753 w 10495175"/>
              <a:gd name="connsiteY3" fmla="*/ 0 h 6858000"/>
              <a:gd name="connsiteX4" fmla="*/ 7778919 w 10495175"/>
              <a:gd name="connsiteY4" fmla="*/ 0 h 6858000"/>
              <a:gd name="connsiteX5" fmla="*/ 8872152 w 10495175"/>
              <a:gd name="connsiteY5" fmla="*/ 0 h 6858000"/>
              <a:gd name="connsiteX6" fmla="*/ 8894276 w 10495175"/>
              <a:gd name="connsiteY6" fmla="*/ 14997 h 6858000"/>
              <a:gd name="connsiteX7" fmla="*/ 10495175 w 10495175"/>
              <a:gd name="connsiteY7" fmla="*/ 3621656 h 6858000"/>
              <a:gd name="connsiteX8" fmla="*/ 8620825 w 10495175"/>
              <a:gd name="connsiteY8" fmla="*/ 6374814 h 6858000"/>
              <a:gd name="connsiteX9" fmla="*/ 8104177 w 10495175"/>
              <a:gd name="connsiteY9" fmla="*/ 6780599 h 6858000"/>
              <a:gd name="connsiteX10" fmla="*/ 7992421 w 10495175"/>
              <a:gd name="connsiteY10" fmla="*/ 6858000 h 6858000"/>
              <a:gd name="connsiteX11" fmla="*/ 7778919 w 10495175"/>
              <a:gd name="connsiteY11" fmla="*/ 6858000 h 6858000"/>
              <a:gd name="connsiteX12" fmla="*/ 6998753 w 10495175"/>
              <a:gd name="connsiteY12" fmla="*/ 6858000 h 6858000"/>
              <a:gd name="connsiteX13" fmla="*/ 6736007 w 10495175"/>
              <a:gd name="connsiteY13" fmla="*/ 6858000 h 6858000"/>
              <a:gd name="connsiteX14" fmla="*/ 5289224 w 10495175"/>
              <a:gd name="connsiteY14" fmla="*/ 6858000 h 6858000"/>
              <a:gd name="connsiteX15" fmla="*/ 0 w 10495175"/>
              <a:gd name="connsiteY1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495175" h="6858000">
                <a:moveTo>
                  <a:pt x="0" y="0"/>
                </a:moveTo>
                <a:lnTo>
                  <a:pt x="5289224" y="0"/>
                </a:lnTo>
                <a:lnTo>
                  <a:pt x="6736007" y="0"/>
                </a:lnTo>
                <a:lnTo>
                  <a:pt x="6998753" y="0"/>
                </a:lnTo>
                <a:lnTo>
                  <a:pt x="7778919" y="0"/>
                </a:lnTo>
                <a:lnTo>
                  <a:pt x="8872152" y="0"/>
                </a:lnTo>
                <a:lnTo>
                  <a:pt x="8894276" y="14997"/>
                </a:lnTo>
                <a:cubicBezTo>
                  <a:pt x="9921439" y="754641"/>
                  <a:pt x="10495175" y="2093192"/>
                  <a:pt x="10495175" y="3621656"/>
                </a:cubicBezTo>
                <a:cubicBezTo>
                  <a:pt x="10495175" y="4969131"/>
                  <a:pt x="9566450" y="5602839"/>
                  <a:pt x="8620825" y="6374814"/>
                </a:cubicBezTo>
                <a:cubicBezTo>
                  <a:pt x="8448622" y="6515397"/>
                  <a:pt x="8277995" y="6653108"/>
                  <a:pt x="8104177" y="6780599"/>
                </a:cubicBezTo>
                <a:lnTo>
                  <a:pt x="7992421" y="6858000"/>
                </a:lnTo>
                <a:lnTo>
                  <a:pt x="7778919" y="6858000"/>
                </a:lnTo>
                <a:lnTo>
                  <a:pt x="6998753" y="6858000"/>
                </a:lnTo>
                <a:lnTo>
                  <a:pt x="6736007" y="6858000"/>
                </a:lnTo>
                <a:lnTo>
                  <a:pt x="5289224"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2">
            <a:extLst>
              <a:ext uri="{FF2B5EF4-FFF2-40B4-BE49-F238E27FC236}">
                <a16:creationId xmlns:a16="http://schemas.microsoft.com/office/drawing/2014/main" id="{78D3593A-74F3-1F1D-441E-8E2CCE043A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98020"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0" name="Freeform: Shape 14">
            <a:extLst>
              <a:ext uri="{FF2B5EF4-FFF2-40B4-BE49-F238E27FC236}">
                <a16:creationId xmlns:a16="http://schemas.microsoft.com/office/drawing/2014/main" id="{09E59724-7860-C6C6-995E-B8CF6B4DDC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85964" y="0"/>
            <a:ext cx="2536434" cy="6858000"/>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pic>
        <p:nvPicPr>
          <p:cNvPr id="5" name="Content Placeholder 4" descr="A person wearing glasses and a button up shirt&#10;&#10;AI-generated content may be incorrect.">
            <a:extLst>
              <a:ext uri="{FF2B5EF4-FFF2-40B4-BE49-F238E27FC236}">
                <a16:creationId xmlns:a16="http://schemas.microsoft.com/office/drawing/2014/main" id="{915C528E-D8EB-4F65-77DB-60E466E78AE7}"/>
              </a:ext>
            </a:extLst>
          </p:cNvPr>
          <p:cNvPicPr>
            <a:picLocks noGrp="1" noChangeAspect="1"/>
          </p:cNvPicPr>
          <p:nvPr>
            <p:ph idx="1"/>
          </p:nvPr>
        </p:nvPicPr>
        <p:blipFill>
          <a:blip r:embed="rId2"/>
          <a:srcRect r="34326" b="233"/>
          <a:stretch>
            <a:fillRect/>
          </a:stretch>
        </p:blipFill>
        <p:spPr>
          <a:xfrm rot="5400000">
            <a:off x="1107758" y="259001"/>
            <a:ext cx="5342874" cy="6129823"/>
          </a:xfrm>
        </p:spPr>
      </p:pic>
    </p:spTree>
    <p:extLst>
      <p:ext uri="{BB962C8B-B14F-4D97-AF65-F5344CB8AC3E}">
        <p14:creationId xmlns:p14="http://schemas.microsoft.com/office/powerpoint/2010/main" val="28686769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EDEA4CD4-75FE-B4F8-47F8-C8E8CBF0C760}"/>
              </a:ext>
            </a:extLst>
          </p:cNvPr>
          <p:cNvPicPr>
            <a:picLocks noChangeAspect="1"/>
          </p:cNvPicPr>
          <p:nvPr/>
        </p:nvPicPr>
        <p:blipFill>
          <a:blip r:embed="rId2"/>
          <a:srcRect l="7979" r="17667" b="6250"/>
          <a:stretch>
            <a:fillRect/>
          </a:stretch>
        </p:blipFill>
        <p:spPr>
          <a:xfrm>
            <a:off x="1" y="10"/>
            <a:ext cx="9669642" cy="6857990"/>
          </a:xfrm>
          <a:prstGeom prst="rect">
            <a:avLst/>
          </a:prstGeom>
        </p:spPr>
      </p:pic>
      <p:sp>
        <p:nvSpPr>
          <p:cNvPr id="11" name="Rectangle 10">
            <a:extLst>
              <a:ext uri="{FF2B5EF4-FFF2-40B4-BE49-F238E27FC236}">
                <a16:creationId xmlns:a16="http://schemas.microsoft.com/office/drawing/2014/main" id="{178FB36B-5BFE-42CA-BC60-1115E0D95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4F6A884-7FDE-4877-A9AB-B604DDD46685}"/>
              </a:ext>
            </a:extLst>
          </p:cNvPr>
          <p:cNvSpPr>
            <a:spLocks noGrp="1"/>
          </p:cNvSpPr>
          <p:nvPr>
            <p:ph type="title"/>
          </p:nvPr>
        </p:nvSpPr>
        <p:spPr>
          <a:xfrm>
            <a:off x="7935402" y="743447"/>
            <a:ext cx="3445765" cy="3692028"/>
          </a:xfrm>
          <a:noFill/>
        </p:spPr>
        <p:txBody>
          <a:bodyPr vert="horz" lIns="91440" tIns="45720" rIns="91440" bIns="45720" rtlCol="0" anchor="b">
            <a:normAutofit/>
          </a:bodyPr>
          <a:lstStyle/>
          <a:p>
            <a:r>
              <a:rPr lang="en-US" sz="5200"/>
              <a:t>Scripture recognition</a:t>
            </a:r>
          </a:p>
        </p:txBody>
      </p:sp>
      <p:sp>
        <p:nvSpPr>
          <p:cNvPr id="3" name="Content Placeholder 2">
            <a:extLst>
              <a:ext uri="{FF2B5EF4-FFF2-40B4-BE49-F238E27FC236}">
                <a16:creationId xmlns:a16="http://schemas.microsoft.com/office/drawing/2014/main" id="{67D99240-F974-80BA-AC97-F9D270EA9F48}"/>
              </a:ext>
            </a:extLst>
          </p:cNvPr>
          <p:cNvSpPr>
            <a:spLocks noGrp="1"/>
          </p:cNvSpPr>
          <p:nvPr>
            <p:ph type="body" idx="1"/>
          </p:nvPr>
        </p:nvSpPr>
        <p:spPr>
          <a:xfrm>
            <a:off x="7493443" y="4629234"/>
            <a:ext cx="4619246" cy="1485319"/>
          </a:xfrm>
          <a:noFill/>
        </p:spPr>
        <p:txBody>
          <a:bodyPr vert="horz" lIns="91440" tIns="45720" rIns="91440" bIns="45720" rtlCol="0" anchor="t">
            <a:normAutofit/>
          </a:bodyPr>
          <a:lstStyle/>
          <a:p>
            <a:r>
              <a:rPr lang="en-US">
                <a:solidFill>
                  <a:schemeClr val="tx1"/>
                </a:solidFill>
              </a:rPr>
              <a:t>Who, what, when, where (why?)</a:t>
            </a:r>
          </a:p>
          <a:p>
            <a:endParaRPr lang="en-US">
              <a:solidFill>
                <a:schemeClr val="tx1"/>
              </a:solidFill>
            </a:endParaRPr>
          </a:p>
        </p:txBody>
      </p:sp>
    </p:spTree>
    <p:extLst>
      <p:ext uri="{BB962C8B-B14F-4D97-AF65-F5344CB8AC3E}">
        <p14:creationId xmlns:p14="http://schemas.microsoft.com/office/powerpoint/2010/main" val="33571537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C730CCF-DF4B-30AD-D29B-32A1491C7B91}"/>
              </a:ext>
            </a:extLst>
          </p:cNvPr>
          <p:cNvSpPr>
            <a:spLocks noGrp="1"/>
          </p:cNvSpPr>
          <p:nvPr>
            <p:ph type="title"/>
          </p:nvPr>
        </p:nvSpPr>
        <p:spPr>
          <a:xfrm>
            <a:off x="1171074" y="1396686"/>
            <a:ext cx="3240506" cy="4064628"/>
          </a:xfrm>
        </p:spPr>
        <p:txBody>
          <a:bodyPr>
            <a:normAutofit/>
          </a:bodyPr>
          <a:lstStyle/>
          <a:p>
            <a:r>
              <a:rPr lang="en-GB" dirty="0">
                <a:solidFill>
                  <a:srgbClr val="FFFFFF"/>
                </a:solidFill>
              </a:rPr>
              <a:t>Who, what, where, why?</a:t>
            </a:r>
          </a:p>
        </p:txBody>
      </p:sp>
      <p:sp>
        <p:nvSpPr>
          <p:cNvPr id="12" name="Arc 1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A9310B05-642A-AE73-FE24-36E5F5DEF00B}"/>
              </a:ext>
            </a:extLst>
          </p:cNvPr>
          <p:cNvSpPr>
            <a:spLocks noGrp="1"/>
          </p:cNvSpPr>
          <p:nvPr>
            <p:ph idx="1"/>
          </p:nvPr>
        </p:nvSpPr>
        <p:spPr>
          <a:xfrm>
            <a:off x="5370153" y="1526033"/>
            <a:ext cx="5536397" cy="3935281"/>
          </a:xfrm>
        </p:spPr>
        <p:txBody>
          <a:bodyPr vert="horz" lIns="91440" tIns="45720" rIns="91440" bIns="45720" rtlCol="0">
            <a:normAutofit/>
          </a:bodyPr>
          <a:lstStyle/>
          <a:p>
            <a:pPr marL="0" indent="0">
              <a:buNone/>
            </a:pPr>
            <a:r>
              <a:rPr lang="en-GB" dirty="0"/>
              <a:t>“And I will make of you a great nation, and I will bless you and make your name great, so that you will be a blessing.”</a:t>
            </a:r>
          </a:p>
        </p:txBody>
      </p:sp>
    </p:spTree>
    <p:extLst>
      <p:ext uri="{BB962C8B-B14F-4D97-AF65-F5344CB8AC3E}">
        <p14:creationId xmlns:p14="http://schemas.microsoft.com/office/powerpoint/2010/main" val="38848150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F4AAF9C-E81E-0D69-6A86-7B935BF121D5}"/>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C3DAFF7-0176-FCC0-DAE7-4E232558FE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EA57D280-036C-698E-86A0-0F71E0BC58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C69D739-558C-581D-25C4-335BBC9169A6}"/>
              </a:ext>
            </a:extLst>
          </p:cNvPr>
          <p:cNvSpPr>
            <a:spLocks noGrp="1"/>
          </p:cNvSpPr>
          <p:nvPr>
            <p:ph type="title"/>
          </p:nvPr>
        </p:nvSpPr>
        <p:spPr>
          <a:xfrm>
            <a:off x="1171074" y="1396686"/>
            <a:ext cx="3240506" cy="4064628"/>
          </a:xfrm>
        </p:spPr>
        <p:txBody>
          <a:bodyPr>
            <a:normAutofit/>
          </a:bodyPr>
          <a:lstStyle/>
          <a:p>
            <a:r>
              <a:rPr lang="en-GB" dirty="0">
                <a:solidFill>
                  <a:srgbClr val="FFFFFF"/>
                </a:solidFill>
              </a:rPr>
              <a:t>Who, what, where, why?</a:t>
            </a:r>
          </a:p>
        </p:txBody>
      </p:sp>
      <p:sp>
        <p:nvSpPr>
          <p:cNvPr id="12" name="Arc 11">
            <a:extLst>
              <a:ext uri="{FF2B5EF4-FFF2-40B4-BE49-F238E27FC236}">
                <a16:creationId xmlns:a16="http://schemas.microsoft.com/office/drawing/2014/main" id="{56A29C75-F53A-108D-2F72-7F2E3B4276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2AD790DE-E1DC-447A-63BC-136249A686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1CE52BBA-04C3-4CB7-18F0-CE17CF09F868}"/>
              </a:ext>
            </a:extLst>
          </p:cNvPr>
          <p:cNvSpPr>
            <a:spLocks noGrp="1"/>
          </p:cNvSpPr>
          <p:nvPr>
            <p:ph idx="1"/>
          </p:nvPr>
        </p:nvSpPr>
        <p:spPr>
          <a:xfrm>
            <a:off x="5370153" y="1526033"/>
            <a:ext cx="5536397" cy="3935281"/>
          </a:xfrm>
        </p:spPr>
        <p:txBody>
          <a:bodyPr vert="horz" lIns="91440" tIns="45720" rIns="91440" bIns="45720" rtlCol="0" anchor="t">
            <a:normAutofit/>
          </a:bodyPr>
          <a:lstStyle/>
          <a:p>
            <a:pPr marL="0" indent="0">
              <a:buNone/>
            </a:pPr>
            <a:r>
              <a:rPr lang="en-GB" dirty="0"/>
              <a:t>"He must increase, but I must decrease.”</a:t>
            </a:r>
          </a:p>
        </p:txBody>
      </p:sp>
    </p:spTree>
    <p:extLst>
      <p:ext uri="{BB962C8B-B14F-4D97-AF65-F5344CB8AC3E}">
        <p14:creationId xmlns:p14="http://schemas.microsoft.com/office/powerpoint/2010/main" val="32374552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E7E727D-029C-3C39-84AE-D94C731EDDA0}"/>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F9072AC-188C-B34A-90E1-9B62CA3BE8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B2FBEF4-ACC4-1509-2E7E-C0BDB1FA68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9053954-3AE1-EF01-8BF3-3E0E64E7F498}"/>
              </a:ext>
            </a:extLst>
          </p:cNvPr>
          <p:cNvSpPr>
            <a:spLocks noGrp="1"/>
          </p:cNvSpPr>
          <p:nvPr>
            <p:ph type="title"/>
          </p:nvPr>
        </p:nvSpPr>
        <p:spPr>
          <a:xfrm>
            <a:off x="1171074" y="1396686"/>
            <a:ext cx="3240506" cy="4064628"/>
          </a:xfrm>
        </p:spPr>
        <p:txBody>
          <a:bodyPr>
            <a:normAutofit/>
          </a:bodyPr>
          <a:lstStyle/>
          <a:p>
            <a:r>
              <a:rPr lang="en-GB" dirty="0">
                <a:solidFill>
                  <a:srgbClr val="FFFFFF"/>
                </a:solidFill>
              </a:rPr>
              <a:t>Who, what, where, why?</a:t>
            </a:r>
          </a:p>
        </p:txBody>
      </p:sp>
      <p:sp>
        <p:nvSpPr>
          <p:cNvPr id="12" name="Arc 11">
            <a:extLst>
              <a:ext uri="{FF2B5EF4-FFF2-40B4-BE49-F238E27FC236}">
                <a16:creationId xmlns:a16="http://schemas.microsoft.com/office/drawing/2014/main" id="{8FFFE294-FD4E-36AE-3C6D-E3B9158126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13B11A31-CCBE-D12D-FECB-63130CDEC4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97E95C01-AF30-515D-01A7-58B6C45AFFCC}"/>
              </a:ext>
            </a:extLst>
          </p:cNvPr>
          <p:cNvSpPr>
            <a:spLocks noGrp="1"/>
          </p:cNvSpPr>
          <p:nvPr>
            <p:ph idx="1"/>
          </p:nvPr>
        </p:nvSpPr>
        <p:spPr>
          <a:xfrm>
            <a:off x="5370153" y="1526033"/>
            <a:ext cx="5536397" cy="3935281"/>
          </a:xfrm>
        </p:spPr>
        <p:txBody>
          <a:bodyPr vert="horz" lIns="91440" tIns="45720" rIns="91440" bIns="45720" rtlCol="0" anchor="t">
            <a:normAutofit/>
          </a:bodyPr>
          <a:lstStyle/>
          <a:p>
            <a:pPr>
              <a:buNone/>
            </a:pPr>
            <a:r>
              <a:rPr lang="en-GB" dirty="0"/>
              <a:t>“And you know that God anointed Jesus of Nazareth with the Holy Spirit and with power. Then Jesus went around doing good and healing all who were oppressed by the devil, for God was with him.”</a:t>
            </a:r>
          </a:p>
        </p:txBody>
      </p:sp>
    </p:spTree>
    <p:extLst>
      <p:ext uri="{BB962C8B-B14F-4D97-AF65-F5344CB8AC3E}">
        <p14:creationId xmlns:p14="http://schemas.microsoft.com/office/powerpoint/2010/main" val="2686188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035974D-FFE4-0F52-E1D1-A2BD9F98F2B1}"/>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676333A-6B53-7D04-A6F0-308D569336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E7B70682-9086-7304-4CE3-D8A2A5C10C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4D577AF-F15D-D98B-F1B4-22D25E72B974}"/>
              </a:ext>
            </a:extLst>
          </p:cNvPr>
          <p:cNvSpPr>
            <a:spLocks noGrp="1"/>
          </p:cNvSpPr>
          <p:nvPr>
            <p:ph type="title"/>
          </p:nvPr>
        </p:nvSpPr>
        <p:spPr>
          <a:xfrm>
            <a:off x="1171074" y="1396686"/>
            <a:ext cx="3240506" cy="4064628"/>
          </a:xfrm>
        </p:spPr>
        <p:txBody>
          <a:bodyPr>
            <a:normAutofit/>
          </a:bodyPr>
          <a:lstStyle/>
          <a:p>
            <a:r>
              <a:rPr lang="en-GB" dirty="0">
                <a:solidFill>
                  <a:srgbClr val="FFFFFF"/>
                </a:solidFill>
              </a:rPr>
              <a:t>Who, what, where, why?</a:t>
            </a:r>
          </a:p>
        </p:txBody>
      </p:sp>
      <p:sp>
        <p:nvSpPr>
          <p:cNvPr id="12" name="Arc 11">
            <a:extLst>
              <a:ext uri="{FF2B5EF4-FFF2-40B4-BE49-F238E27FC236}">
                <a16:creationId xmlns:a16="http://schemas.microsoft.com/office/drawing/2014/main" id="{997EBC82-A39F-12FD-1C58-E7B25E81CD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9AB6E794-55D8-BACA-EFD3-40E038DE7B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97646B6B-5E13-E6D6-881B-FE6A0754E5DA}"/>
              </a:ext>
            </a:extLst>
          </p:cNvPr>
          <p:cNvSpPr>
            <a:spLocks noGrp="1"/>
          </p:cNvSpPr>
          <p:nvPr>
            <p:ph idx="1"/>
          </p:nvPr>
        </p:nvSpPr>
        <p:spPr>
          <a:xfrm>
            <a:off x="5370153" y="1526033"/>
            <a:ext cx="5536397" cy="3935281"/>
          </a:xfrm>
        </p:spPr>
        <p:txBody>
          <a:bodyPr vert="horz" lIns="91440" tIns="45720" rIns="91440" bIns="45720" rtlCol="0" anchor="t">
            <a:normAutofit/>
          </a:bodyPr>
          <a:lstStyle/>
          <a:p>
            <a:pPr>
              <a:buNone/>
            </a:pPr>
            <a:r>
              <a:rPr lang="en-GB" dirty="0"/>
              <a:t>“You then, my son, be strong in the grace that is in Christ Jesus. And the things you have heard me say in the presence of many witnesses entrust to reliable people who will also be qualified to teach others.”</a:t>
            </a:r>
          </a:p>
        </p:txBody>
      </p:sp>
    </p:spTree>
    <p:extLst>
      <p:ext uri="{BB962C8B-B14F-4D97-AF65-F5344CB8AC3E}">
        <p14:creationId xmlns:p14="http://schemas.microsoft.com/office/powerpoint/2010/main" val="20568351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0</Words>
  <Application>Microsoft Office PowerPoint</Application>
  <PresentationFormat>Widescreen</PresentationFormat>
  <Paragraphs>0</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Welcome to the...</vt:lpstr>
      <vt:lpstr>PowerPoint Presentation</vt:lpstr>
      <vt:lpstr>PowerPoint Presentation</vt:lpstr>
      <vt:lpstr>PowerPoint Presentation</vt:lpstr>
      <vt:lpstr>Scripture recognition</vt:lpstr>
      <vt:lpstr>Who, what, where, why?</vt:lpstr>
      <vt:lpstr>Who, what, where, why?</vt:lpstr>
      <vt:lpstr>Who, what, where, why?</vt:lpstr>
      <vt:lpstr>Who, what, where, why?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86</cp:revision>
  <dcterms:created xsi:type="dcterms:W3CDTF">2025-05-20T21:20:02Z</dcterms:created>
  <dcterms:modified xsi:type="dcterms:W3CDTF">2025-05-24T20:33:53Z</dcterms:modified>
</cp:coreProperties>
</file>