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6764BA-B900-2A25-7B63-53FA084E8BF4}" v="130" dt="2025-05-17T20:10:27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5/17/2025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0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6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5/17/2025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5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5/17/2025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5/17/2025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450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0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7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601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56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5/17/2025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5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53" r:id="rId6"/>
    <p:sldLayoutId id="2147483749" r:id="rId7"/>
    <p:sldLayoutId id="2147483750" r:id="rId8"/>
    <p:sldLayoutId id="2147483751" r:id="rId9"/>
    <p:sldLayoutId id="2147483752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0F638-4B04-705F-7161-6999E2CE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572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9B1C2-7D20-4F91-A660-197C98B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19" y="2100845"/>
            <a:ext cx="4670234" cy="1975527"/>
          </a:xfrm>
        </p:spPr>
        <p:txBody>
          <a:bodyPr anchor="ctr">
            <a:normAutofit/>
          </a:bodyPr>
          <a:lstStyle/>
          <a:p>
            <a:pPr algn="l"/>
            <a:r>
              <a:rPr lang="en-GB" sz="6600"/>
              <a:t>Hebrews 10:26-39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C4E6E-ECA4-40E5-A54E-13E92B67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237771"/>
            <a:ext cx="6114982" cy="809351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19" y="4372379"/>
            <a:ext cx="4670233" cy="540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2800"/>
              <a:t>A matter of perspective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6DD12-0CCE-4E3C-B2D7-E15E8354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39763"/>
            <a:ext cx="6021207" cy="32273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500">
                <a:solidFill>
                  <a:schemeClr val="tx1"/>
                </a:solidFill>
              </a:rPr>
              <a:t>3 christian perspectives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60DF7C-88F0-40A5-96EC-BABE7A4A3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7534655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Clue on Katy Perry's space suit sparks claims Blue Origin mission was a ...">
            <a:extLst>
              <a:ext uri="{FF2B5EF4-FFF2-40B4-BE49-F238E27FC236}">
                <a16:creationId xmlns:a16="http://schemas.microsoft.com/office/drawing/2014/main" id="{ED72AF17-D218-8D2B-F1D3-40230C19C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80" r="13065"/>
          <a:stretch>
            <a:fillRect/>
          </a:stretch>
        </p:blipFill>
        <p:spPr>
          <a:xfrm>
            <a:off x="7534655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7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8E59B-4CD2-395C-D017-0A8093FA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39763"/>
            <a:ext cx="6021207" cy="32273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>
                <a:solidFill>
                  <a:schemeClr val="tx1"/>
                </a:solidFill>
              </a:rPr>
              <a:t>#1 Perspective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60DF7C-88F0-40A5-96EC-BABE7A4A3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7534655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ABBF8-F3DC-A1FD-DBED-423DCCF0A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4525963"/>
            <a:ext cx="6021207" cy="1509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The danger of cheap grace</a:t>
            </a:r>
          </a:p>
        </p:txBody>
      </p:sp>
      <p:pic>
        <p:nvPicPr>
          <p:cNvPr id="4" name="Picture 3" descr="‘Strange Glory: A Life of Dietrich Bonhoeffer,’ by Charles Marsh - The ...">
            <a:extLst>
              <a:ext uri="{FF2B5EF4-FFF2-40B4-BE49-F238E27FC236}">
                <a16:creationId xmlns:a16="http://schemas.microsoft.com/office/drawing/2014/main" id="{9DF7AB0B-5F05-B390-2FE5-89F2A5A75A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86"/>
          <a:stretch>
            <a:fillRect/>
          </a:stretch>
        </p:blipFill>
        <p:spPr>
          <a:xfrm>
            <a:off x="7534655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D9D9F-EA12-FF78-3A1E-6A05FC20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39763"/>
            <a:ext cx="6021207" cy="32273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>
                <a:solidFill>
                  <a:schemeClr val="tx1"/>
                </a:solidFill>
              </a:rPr>
              <a:t>#2 Perspective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60DF7C-88F0-40A5-96EC-BABE7A4A3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7534655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80D00-3072-D48A-E847-1C7F00242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4525963"/>
            <a:ext cx="6021207" cy="1509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Attendance is a blunt but useful measure</a:t>
            </a:r>
          </a:p>
        </p:txBody>
      </p:sp>
      <p:pic>
        <p:nvPicPr>
          <p:cNvPr id="4" name="Picture 3" descr="Beliefs">
            <a:extLst>
              <a:ext uri="{FF2B5EF4-FFF2-40B4-BE49-F238E27FC236}">
                <a16:creationId xmlns:a16="http://schemas.microsoft.com/office/drawing/2014/main" id="{673384CB-4E77-7A6C-88E1-139EDFDB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14" r="15462"/>
          <a:stretch>
            <a:fillRect/>
          </a:stretch>
        </p:blipFill>
        <p:spPr>
          <a:xfrm>
            <a:off x="7534655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7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urch Attendance Images - Free Download on Freepik">
            <a:extLst>
              <a:ext uri="{FF2B5EF4-FFF2-40B4-BE49-F238E27FC236}">
                <a16:creationId xmlns:a16="http://schemas.microsoft.com/office/drawing/2014/main" id="{4059D33C-4F22-1121-EF49-199365431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33"/>
          <a:stretch>
            <a:fillRect/>
          </a:stretch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5A786E-9028-443F-8713-B9552D9A2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30860-F78A-F351-039F-87AB250F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19" y="954156"/>
            <a:ext cx="6858000" cy="365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/>
              <a:t>#3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8A2B-C575-719C-1E03-067E53B0A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19" y="4728679"/>
            <a:ext cx="6858000" cy="1097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Your true </a:t>
            </a:r>
            <a:r>
              <a:rPr lang="en-US" sz="3600" u="sng">
                <a:solidFill>
                  <a:srgbClr val="FFFFFF"/>
                </a:solidFill>
              </a:rPr>
              <a:t>best</a:t>
            </a:r>
            <a:r>
              <a:rPr lang="en-US" sz="3600">
                <a:solidFill>
                  <a:srgbClr val="FFFFFF"/>
                </a:solidFill>
              </a:rPr>
              <a:t> life</a:t>
            </a:r>
          </a:p>
        </p:txBody>
      </p:sp>
    </p:spTree>
    <p:extLst>
      <p:ext uri="{BB962C8B-B14F-4D97-AF65-F5344CB8AC3E}">
        <p14:creationId xmlns:p14="http://schemas.microsoft.com/office/powerpoint/2010/main" val="3036980692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JuxtaposeVTI</vt:lpstr>
      <vt:lpstr>Hebrews 10:26-39</vt:lpstr>
      <vt:lpstr>3 christian perspectives</vt:lpstr>
      <vt:lpstr>#1 Perspective</vt:lpstr>
      <vt:lpstr>#2 Perspective</vt:lpstr>
      <vt:lpstr>#3 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53</cp:revision>
  <dcterms:created xsi:type="dcterms:W3CDTF">2025-05-17T00:28:42Z</dcterms:created>
  <dcterms:modified xsi:type="dcterms:W3CDTF">2025-05-17T20:20:47Z</dcterms:modified>
</cp:coreProperties>
</file>