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199D33-BB26-BB39-F33F-30CB9657E5F2}" v="18" dt="2025-03-27T03:29:40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wo music sheets folded to form a heart shape">
            <a:extLst>
              <a:ext uri="{FF2B5EF4-FFF2-40B4-BE49-F238E27FC236}">
                <a16:creationId xmlns:a16="http://schemas.microsoft.com/office/drawing/2014/main" id="{E2E5E641-6FEF-2981-FBC8-B6487B9B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5605" r="-2" b="-2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985923"/>
          </a:xfrm>
        </p:spPr>
        <p:txBody>
          <a:bodyPr>
            <a:normAutofit/>
          </a:bodyPr>
          <a:lstStyle/>
          <a:p>
            <a:r>
              <a:rPr lang="en-GB" sz="5200">
                <a:solidFill>
                  <a:srgbClr val="FFFFFF"/>
                </a:solidFill>
              </a:rPr>
              <a:t>Prayer of confession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072040"/>
            <a:ext cx="10515600" cy="1384310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D78851-F734-DD85-22DB-EADDFA6BFB8F}"/>
              </a:ext>
            </a:extLst>
          </p:cNvPr>
          <p:cNvSpPr txBox="1"/>
          <p:nvPr/>
        </p:nvSpPr>
        <p:spPr>
          <a:xfrm>
            <a:off x="710812" y="233835"/>
            <a:ext cx="10316665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Gracious and loving God, </a:t>
            </a:r>
          </a:p>
          <a:p>
            <a:r>
              <a:rPr lang="en-US" sz="2600" dirty="0">
                <a:solidFill>
                  <a:schemeClr val="bg1"/>
                </a:solidFill>
              </a:rPr>
              <a:t>open our hearts so that we can admit to you the fullness of our lives</a:t>
            </a:r>
          </a:p>
          <a:p>
            <a:r>
              <a:rPr lang="en-US" sz="2600" dirty="0">
                <a:solidFill>
                  <a:schemeClr val="bg1"/>
                </a:solidFill>
              </a:rPr>
              <a:t> – that which is beautiful and good, and that which is hurtful and hateful. 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We confess that we do not follow Jesus in all that we do. </a:t>
            </a:r>
          </a:p>
          <a:p>
            <a:r>
              <a:rPr lang="en-US" sz="2600" dirty="0">
                <a:solidFill>
                  <a:schemeClr val="bg1"/>
                </a:solidFill>
              </a:rPr>
              <a:t>We love others with conditions. </a:t>
            </a:r>
          </a:p>
          <a:p>
            <a:r>
              <a:rPr lang="en-US" sz="2600" dirty="0">
                <a:solidFill>
                  <a:schemeClr val="bg1"/>
                </a:solidFill>
              </a:rPr>
              <a:t>We easily judge and condemn. </a:t>
            </a:r>
          </a:p>
          <a:p>
            <a:r>
              <a:rPr lang="en-US" sz="2600" dirty="0">
                <a:solidFill>
                  <a:schemeClr val="bg1"/>
                </a:solidFill>
              </a:rPr>
              <a:t>We see the speck in the eyes of others but do not see the log in our own eyes. </a:t>
            </a:r>
          </a:p>
          <a:p>
            <a:r>
              <a:rPr lang="en-US" sz="2600" dirty="0">
                <a:solidFill>
                  <a:schemeClr val="bg1"/>
                </a:solidFill>
              </a:rPr>
              <a:t>We do not turn to You as the source of our healing. 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Forgive us, we pray. </a:t>
            </a:r>
          </a:p>
          <a:p>
            <a:r>
              <a:rPr lang="en-US" sz="2600" dirty="0">
                <a:solidFill>
                  <a:schemeClr val="bg1"/>
                </a:solidFill>
              </a:rPr>
              <a:t>Forgive our sins and empower us to be imitators of Christ in love and service. </a:t>
            </a:r>
          </a:p>
          <a:p>
            <a:r>
              <a:rPr lang="en-US" sz="2600" dirty="0">
                <a:solidFill>
                  <a:schemeClr val="bg1"/>
                </a:solidFill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86001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Prayer of confession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38</cp:revision>
  <dcterms:created xsi:type="dcterms:W3CDTF">2025-02-16T20:32:36Z</dcterms:created>
  <dcterms:modified xsi:type="dcterms:W3CDTF">2025-03-27T03:29:57Z</dcterms:modified>
</cp:coreProperties>
</file>