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57" r:id="rId4"/>
    <p:sldId id="258" r:id="rId5"/>
    <p:sldId id="264" r:id="rId6"/>
    <p:sldId id="259" r:id="rId7"/>
    <p:sldId id="260" r:id="rId8"/>
    <p:sldId id="265" r:id="rId9"/>
    <p:sldId id="262" r:id="rId10"/>
    <p:sldId id="261" r:id="rId11"/>
    <p:sldId id="263"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A4C950E-A0BD-449A-AB94-7EFAFA90F556}" type="datetimeFigureOut">
              <a:rPr lang="en-US" smtClean="0"/>
              <a:pPr/>
              <a:t>12/1/2024</a:t>
            </a:fld>
            <a:endParaRPr lang="en-NZ"/>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NZ"/>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3DECC3C-C4F8-4D67-923E-BB4CA6F60118}" type="slidenum">
              <a:rPr lang="en-NZ" smtClean="0"/>
              <a:pPr/>
              <a:t>‹#›</a:t>
            </a:fld>
            <a:endParaRPr lang="en-N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4C950E-A0BD-449A-AB94-7EFAFA90F556}" type="datetimeFigureOut">
              <a:rPr lang="en-US" smtClean="0"/>
              <a:pPr/>
              <a:t>12/1/2024</a:t>
            </a:fld>
            <a:endParaRPr lang="en-NZ"/>
          </a:p>
        </p:txBody>
      </p:sp>
      <p:sp>
        <p:nvSpPr>
          <p:cNvPr id="5" name="Footer Placeholder 4"/>
          <p:cNvSpPr>
            <a:spLocks noGrp="1"/>
          </p:cNvSpPr>
          <p:nvPr>
            <p:ph type="ftr" sz="quarter" idx="11"/>
          </p:nvPr>
        </p:nvSpPr>
        <p:spPr/>
        <p:txBody>
          <a:bodyPr/>
          <a:lstStyle>
            <a:extLst/>
          </a:lstStyle>
          <a:p>
            <a:endParaRPr lang="en-NZ"/>
          </a:p>
        </p:txBody>
      </p:sp>
      <p:sp>
        <p:nvSpPr>
          <p:cNvPr id="6" name="Slide Number Placeholder 5"/>
          <p:cNvSpPr>
            <a:spLocks noGrp="1"/>
          </p:cNvSpPr>
          <p:nvPr>
            <p:ph type="sldNum" sz="quarter" idx="12"/>
          </p:nvPr>
        </p:nvSpPr>
        <p:spPr/>
        <p:txBody>
          <a:bodyPr/>
          <a:lstStyle>
            <a:extLst/>
          </a:lstStyle>
          <a:p>
            <a:fld id="{73DECC3C-C4F8-4D67-923E-BB4CA6F60118}"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A4C950E-A0BD-449A-AB94-7EFAFA90F556}" type="datetimeFigureOut">
              <a:rPr lang="en-US" smtClean="0"/>
              <a:pPr/>
              <a:t>12/1/2024</a:t>
            </a:fld>
            <a:endParaRPr lang="en-NZ"/>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NZ"/>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3DECC3C-C4F8-4D67-923E-BB4CA6F60118}"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4C950E-A0BD-449A-AB94-7EFAFA90F556}" type="datetimeFigureOut">
              <a:rPr lang="en-US" smtClean="0"/>
              <a:pPr/>
              <a:t>12/1/2024</a:t>
            </a:fld>
            <a:endParaRPr lang="en-NZ"/>
          </a:p>
        </p:txBody>
      </p:sp>
      <p:sp>
        <p:nvSpPr>
          <p:cNvPr id="5" name="Footer Placeholder 4"/>
          <p:cNvSpPr>
            <a:spLocks noGrp="1"/>
          </p:cNvSpPr>
          <p:nvPr>
            <p:ph type="ftr" sz="quarter" idx="11"/>
          </p:nvPr>
        </p:nvSpPr>
        <p:spPr/>
        <p:txBody>
          <a:bodyPr/>
          <a:lstStyle>
            <a:extLst/>
          </a:lstStyle>
          <a:p>
            <a:endParaRPr lang="en-NZ"/>
          </a:p>
        </p:txBody>
      </p:sp>
      <p:sp>
        <p:nvSpPr>
          <p:cNvPr id="6" name="Slide Number Placeholder 5"/>
          <p:cNvSpPr>
            <a:spLocks noGrp="1"/>
          </p:cNvSpPr>
          <p:nvPr>
            <p:ph type="sldNum" sz="quarter" idx="12"/>
          </p:nvPr>
        </p:nvSpPr>
        <p:spPr/>
        <p:txBody>
          <a:bodyPr/>
          <a:lstStyle>
            <a:extLst/>
          </a:lstStyle>
          <a:p>
            <a:fld id="{73DECC3C-C4F8-4D67-923E-BB4CA6F60118}"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A4C950E-A0BD-449A-AB94-7EFAFA90F556}" type="datetimeFigureOut">
              <a:rPr lang="en-US" smtClean="0"/>
              <a:pPr/>
              <a:t>12/1/2024</a:t>
            </a:fld>
            <a:endParaRPr lang="en-NZ"/>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NZ"/>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3DECC3C-C4F8-4D67-923E-BB4CA6F60118}" type="slidenum">
              <a:rPr lang="en-NZ" smtClean="0"/>
              <a:pPr/>
              <a:t>‹#›</a:t>
            </a:fld>
            <a:endParaRPr lang="en-N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A4C950E-A0BD-449A-AB94-7EFAFA90F556}" type="datetimeFigureOut">
              <a:rPr lang="en-US" smtClean="0"/>
              <a:pPr/>
              <a:t>12/1/2024</a:t>
            </a:fld>
            <a:endParaRPr lang="en-NZ"/>
          </a:p>
        </p:txBody>
      </p:sp>
      <p:sp>
        <p:nvSpPr>
          <p:cNvPr id="6" name="Footer Placeholder 5"/>
          <p:cNvSpPr>
            <a:spLocks noGrp="1"/>
          </p:cNvSpPr>
          <p:nvPr>
            <p:ph type="ftr" sz="quarter" idx="11"/>
          </p:nvPr>
        </p:nvSpPr>
        <p:spPr/>
        <p:txBody>
          <a:bodyPr/>
          <a:lstStyle>
            <a:extLst/>
          </a:lstStyle>
          <a:p>
            <a:endParaRPr lang="en-NZ"/>
          </a:p>
        </p:txBody>
      </p:sp>
      <p:sp>
        <p:nvSpPr>
          <p:cNvPr id="7" name="Slide Number Placeholder 6"/>
          <p:cNvSpPr>
            <a:spLocks noGrp="1"/>
          </p:cNvSpPr>
          <p:nvPr>
            <p:ph type="sldNum" sz="quarter" idx="12"/>
          </p:nvPr>
        </p:nvSpPr>
        <p:spPr/>
        <p:txBody>
          <a:bodyPr/>
          <a:lstStyle>
            <a:extLst/>
          </a:lstStyle>
          <a:p>
            <a:fld id="{73DECC3C-C4F8-4D67-923E-BB4CA6F60118}"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A4C950E-A0BD-449A-AB94-7EFAFA90F556}" type="datetimeFigureOut">
              <a:rPr lang="en-US" smtClean="0"/>
              <a:pPr/>
              <a:t>12/1/2024</a:t>
            </a:fld>
            <a:endParaRPr lang="en-NZ"/>
          </a:p>
        </p:txBody>
      </p:sp>
      <p:sp>
        <p:nvSpPr>
          <p:cNvPr id="8" name="Footer Placeholder 7"/>
          <p:cNvSpPr>
            <a:spLocks noGrp="1"/>
          </p:cNvSpPr>
          <p:nvPr>
            <p:ph type="ftr" sz="quarter" idx="11"/>
          </p:nvPr>
        </p:nvSpPr>
        <p:spPr/>
        <p:txBody>
          <a:bodyPr/>
          <a:lstStyle>
            <a:extLst/>
          </a:lstStyle>
          <a:p>
            <a:endParaRPr lang="en-NZ"/>
          </a:p>
        </p:txBody>
      </p:sp>
      <p:sp>
        <p:nvSpPr>
          <p:cNvPr id="9" name="Slide Number Placeholder 8"/>
          <p:cNvSpPr>
            <a:spLocks noGrp="1"/>
          </p:cNvSpPr>
          <p:nvPr>
            <p:ph type="sldNum" sz="quarter" idx="12"/>
          </p:nvPr>
        </p:nvSpPr>
        <p:spPr/>
        <p:txBody>
          <a:bodyPr/>
          <a:lstStyle>
            <a:extLst/>
          </a:lstStyle>
          <a:p>
            <a:fld id="{73DECC3C-C4F8-4D67-923E-BB4CA6F60118}"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A4C950E-A0BD-449A-AB94-7EFAFA90F556}" type="datetimeFigureOut">
              <a:rPr lang="en-US" smtClean="0"/>
              <a:pPr/>
              <a:t>12/1/2024</a:t>
            </a:fld>
            <a:endParaRPr lang="en-NZ"/>
          </a:p>
        </p:txBody>
      </p:sp>
      <p:sp>
        <p:nvSpPr>
          <p:cNvPr id="4" name="Footer Placeholder 3"/>
          <p:cNvSpPr>
            <a:spLocks noGrp="1"/>
          </p:cNvSpPr>
          <p:nvPr>
            <p:ph type="ftr" sz="quarter" idx="11"/>
          </p:nvPr>
        </p:nvSpPr>
        <p:spPr/>
        <p:txBody>
          <a:bodyPr/>
          <a:lstStyle>
            <a:extLst/>
          </a:lstStyle>
          <a:p>
            <a:endParaRPr lang="en-NZ"/>
          </a:p>
        </p:txBody>
      </p:sp>
      <p:sp>
        <p:nvSpPr>
          <p:cNvPr id="5" name="Slide Number Placeholder 4"/>
          <p:cNvSpPr>
            <a:spLocks noGrp="1"/>
          </p:cNvSpPr>
          <p:nvPr>
            <p:ph type="sldNum" sz="quarter" idx="12"/>
          </p:nvPr>
        </p:nvSpPr>
        <p:spPr/>
        <p:txBody>
          <a:bodyPr/>
          <a:lstStyle>
            <a:extLst/>
          </a:lstStyle>
          <a:p>
            <a:fld id="{73DECC3C-C4F8-4D67-923E-BB4CA6F60118}"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A4C950E-A0BD-449A-AB94-7EFAFA90F556}" type="datetimeFigureOut">
              <a:rPr lang="en-US" smtClean="0"/>
              <a:pPr/>
              <a:t>12/1/2024</a:t>
            </a:fld>
            <a:endParaRPr lang="en-NZ"/>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NZ"/>
          </a:p>
        </p:txBody>
      </p:sp>
      <p:sp>
        <p:nvSpPr>
          <p:cNvPr id="4" name="Slide Number Placeholder 3"/>
          <p:cNvSpPr>
            <a:spLocks noGrp="1"/>
          </p:cNvSpPr>
          <p:nvPr>
            <p:ph type="sldNum" sz="quarter" idx="12"/>
          </p:nvPr>
        </p:nvSpPr>
        <p:spPr/>
        <p:txBody>
          <a:bodyPr/>
          <a:lstStyle>
            <a:extLst/>
          </a:lstStyle>
          <a:p>
            <a:fld id="{73DECC3C-C4F8-4D67-923E-BB4CA6F60118}"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A4C950E-A0BD-449A-AB94-7EFAFA90F556}" type="datetimeFigureOut">
              <a:rPr lang="en-US" smtClean="0"/>
              <a:pPr/>
              <a:t>12/1/2024</a:t>
            </a:fld>
            <a:endParaRPr lang="en-NZ"/>
          </a:p>
        </p:txBody>
      </p:sp>
      <p:sp>
        <p:nvSpPr>
          <p:cNvPr id="6" name="Footer Placeholder 5"/>
          <p:cNvSpPr>
            <a:spLocks noGrp="1"/>
          </p:cNvSpPr>
          <p:nvPr>
            <p:ph type="ftr" sz="quarter" idx="11"/>
          </p:nvPr>
        </p:nvSpPr>
        <p:spPr/>
        <p:txBody>
          <a:bodyPr/>
          <a:lstStyle>
            <a:extLst/>
          </a:lstStyle>
          <a:p>
            <a:endParaRPr lang="en-NZ"/>
          </a:p>
        </p:txBody>
      </p:sp>
      <p:sp>
        <p:nvSpPr>
          <p:cNvPr id="7" name="Slide Number Placeholder 6"/>
          <p:cNvSpPr>
            <a:spLocks noGrp="1"/>
          </p:cNvSpPr>
          <p:nvPr>
            <p:ph type="sldNum" sz="quarter" idx="12"/>
          </p:nvPr>
        </p:nvSpPr>
        <p:spPr/>
        <p:txBody>
          <a:bodyPr/>
          <a:lstStyle>
            <a:extLst/>
          </a:lstStyle>
          <a:p>
            <a:fld id="{73DECC3C-C4F8-4D67-923E-BB4CA6F60118}"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A4C950E-A0BD-449A-AB94-7EFAFA90F556}" type="datetimeFigureOut">
              <a:rPr lang="en-US" smtClean="0"/>
              <a:pPr/>
              <a:t>12/1/2024</a:t>
            </a:fld>
            <a:endParaRPr lang="en-NZ"/>
          </a:p>
        </p:txBody>
      </p:sp>
      <p:sp>
        <p:nvSpPr>
          <p:cNvPr id="6" name="Footer Placeholder 5"/>
          <p:cNvSpPr>
            <a:spLocks noGrp="1"/>
          </p:cNvSpPr>
          <p:nvPr>
            <p:ph type="ftr" sz="quarter" idx="11"/>
          </p:nvPr>
        </p:nvSpPr>
        <p:spPr/>
        <p:txBody>
          <a:bodyPr/>
          <a:lstStyle>
            <a:extLst/>
          </a:lstStyle>
          <a:p>
            <a:endParaRPr lang="en-NZ"/>
          </a:p>
        </p:txBody>
      </p:sp>
      <p:sp>
        <p:nvSpPr>
          <p:cNvPr id="7" name="Slide Number Placeholder 6"/>
          <p:cNvSpPr>
            <a:spLocks noGrp="1"/>
          </p:cNvSpPr>
          <p:nvPr>
            <p:ph type="sldNum" sz="quarter" idx="12"/>
          </p:nvPr>
        </p:nvSpPr>
        <p:spPr/>
        <p:txBody>
          <a:bodyPr/>
          <a:lstStyle>
            <a:extLst/>
          </a:lstStyle>
          <a:p>
            <a:fld id="{73DECC3C-C4F8-4D67-923E-BB4CA6F60118}" type="slidenum">
              <a:rPr lang="en-NZ" smtClean="0"/>
              <a:pPr/>
              <a:t>‹#›</a:t>
            </a:fld>
            <a:endParaRPr lang="en-NZ"/>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A4C950E-A0BD-449A-AB94-7EFAFA90F556}" type="datetimeFigureOut">
              <a:rPr lang="en-US" smtClean="0"/>
              <a:pPr/>
              <a:t>12/1/2024</a:t>
            </a:fld>
            <a:endParaRPr lang="en-NZ"/>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NZ"/>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3DECC3C-C4F8-4D67-923E-BB4CA6F60118}"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7554" y="928670"/>
            <a:ext cx="5105400" cy="1928826"/>
          </a:xfrm>
        </p:spPr>
        <p:txBody>
          <a:bodyPr/>
          <a:lstStyle/>
          <a:p>
            <a:r>
              <a:rPr lang="en-NZ" sz="13800" dirty="0" smtClean="0"/>
              <a:t>HOPE</a:t>
            </a:r>
            <a:endParaRPr lang="en-NZ" sz="13800" dirty="0"/>
          </a:p>
        </p:txBody>
      </p:sp>
      <p:sp>
        <p:nvSpPr>
          <p:cNvPr id="3" name="Subtitle 2"/>
          <p:cNvSpPr>
            <a:spLocks noGrp="1"/>
          </p:cNvSpPr>
          <p:nvPr>
            <p:ph type="subTitle" idx="1"/>
          </p:nvPr>
        </p:nvSpPr>
        <p:spPr>
          <a:xfrm>
            <a:off x="3354442" y="3929066"/>
            <a:ext cx="5114778" cy="1357322"/>
          </a:xfrm>
        </p:spPr>
        <p:txBody>
          <a:bodyPr>
            <a:noAutofit/>
          </a:bodyPr>
          <a:lstStyle/>
          <a:p>
            <a:r>
              <a:rPr lang="en-NZ" sz="4000" dirty="0" smtClean="0"/>
              <a:t>Advent series </a:t>
            </a:r>
          </a:p>
          <a:p>
            <a:r>
              <a:rPr lang="en-NZ" sz="4000" dirty="0" smtClean="0"/>
              <a:t>Week One</a:t>
            </a:r>
            <a:endParaRPr lang="en-NZ"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7242048" cy="820122"/>
          </a:xfrm>
        </p:spPr>
        <p:txBody>
          <a:bodyPr>
            <a:normAutofit/>
          </a:bodyPr>
          <a:lstStyle/>
          <a:p>
            <a:pPr algn="ctr"/>
            <a:r>
              <a:rPr lang="en-NZ" sz="4000" dirty="0" smtClean="0">
                <a:solidFill>
                  <a:srgbClr val="7030A0"/>
                </a:solidFill>
                <a:latin typeface="+mn-lt"/>
              </a:rPr>
              <a:t>A mysterious stranger</a:t>
            </a:r>
            <a:endParaRPr lang="en-NZ" sz="4000" dirty="0">
              <a:solidFill>
                <a:srgbClr val="7030A0"/>
              </a:solidFill>
              <a:latin typeface="+mn-lt"/>
            </a:endParaRPr>
          </a:p>
        </p:txBody>
      </p:sp>
      <p:pic>
        <p:nvPicPr>
          <p:cNvPr id="2050" name="Picture 2"/>
          <p:cNvPicPr>
            <a:picLocks noChangeAspect="1" noChangeArrowheads="1"/>
          </p:cNvPicPr>
          <p:nvPr/>
        </p:nvPicPr>
        <p:blipFill>
          <a:blip r:embed="rId2"/>
          <a:srcRect/>
          <a:stretch>
            <a:fillRect/>
          </a:stretch>
        </p:blipFill>
        <p:spPr bwMode="auto">
          <a:xfrm>
            <a:off x="1142976" y="1714488"/>
            <a:ext cx="6515100" cy="4629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714356"/>
            <a:ext cx="5853334" cy="769441"/>
          </a:xfrm>
          <a:prstGeom prst="rect">
            <a:avLst/>
          </a:prstGeom>
        </p:spPr>
        <p:txBody>
          <a:bodyPr wrap="none">
            <a:spAutoFit/>
          </a:bodyPr>
          <a:lstStyle/>
          <a:p>
            <a:r>
              <a:rPr lang="en-NZ" sz="4400" b="1" cap="all" dirty="0" smtClean="0">
                <a:ln w="500">
                  <a:solidFill>
                    <a:srgbClr val="B13F9A">
                      <a:shade val="20000"/>
                      <a:satMod val="120000"/>
                    </a:srgbClr>
                  </a:solidFill>
                </a:ln>
                <a:solidFill>
                  <a:srgbClr val="7030A0"/>
                </a:solidFill>
                <a:ea typeface="+mj-ea"/>
                <a:cs typeface="+mj-cs"/>
              </a:rPr>
              <a:t>What has changed?</a:t>
            </a:r>
            <a:endParaRPr lang="en-NZ" dirty="0">
              <a:solidFill>
                <a:srgbClr val="7030A0"/>
              </a:solidFill>
            </a:endParaRPr>
          </a:p>
        </p:txBody>
      </p:sp>
      <p:sp>
        <p:nvSpPr>
          <p:cNvPr id="4" name="TextBox 3"/>
          <p:cNvSpPr txBox="1"/>
          <p:nvPr/>
        </p:nvSpPr>
        <p:spPr>
          <a:xfrm>
            <a:off x="285720" y="1571612"/>
            <a:ext cx="7572428" cy="1569660"/>
          </a:xfrm>
          <a:prstGeom prst="rect">
            <a:avLst/>
          </a:prstGeom>
          <a:noFill/>
        </p:spPr>
        <p:txBody>
          <a:bodyPr wrap="square" rtlCol="0">
            <a:spAutoFit/>
          </a:bodyPr>
          <a:lstStyle/>
          <a:p>
            <a:pPr>
              <a:spcAft>
                <a:spcPts val="0"/>
              </a:spcAft>
            </a:pPr>
            <a:r>
              <a:rPr lang="en-NZ" sz="3200" b="1" dirty="0" smtClean="0">
                <a:latin typeface="+mj-lt"/>
                <a:ea typeface="Calibri"/>
                <a:cs typeface="Times New Roman"/>
              </a:rPr>
              <a:t>Something has gripped their hearts that made them look at things differently</a:t>
            </a:r>
            <a:r>
              <a:rPr lang="en-NZ" sz="2800" b="1" dirty="0" smtClean="0">
                <a:latin typeface="+mj-lt"/>
              </a:rPr>
              <a:t> </a:t>
            </a:r>
            <a:endParaRPr lang="en-NZ" sz="2800" b="1" dirty="0">
              <a:latin typeface="+mj-lt"/>
            </a:endParaRPr>
          </a:p>
        </p:txBody>
      </p:sp>
      <p:sp>
        <p:nvSpPr>
          <p:cNvPr id="7" name="Rectangle 6"/>
          <p:cNvSpPr/>
          <p:nvPr/>
        </p:nvSpPr>
        <p:spPr>
          <a:xfrm>
            <a:off x="357158" y="4071942"/>
            <a:ext cx="6643734" cy="523220"/>
          </a:xfrm>
          <a:prstGeom prst="rect">
            <a:avLst/>
          </a:prstGeom>
        </p:spPr>
        <p:txBody>
          <a:bodyPr wrap="square">
            <a:spAutoFit/>
          </a:bodyPr>
          <a:lstStyle/>
          <a:p>
            <a:pPr marL="342900" lvl="0" indent="-342900">
              <a:buFont typeface="Wingdings" pitchFamily="2" charset="2"/>
              <a:buChar char="v"/>
            </a:pPr>
            <a:r>
              <a:rPr lang="en-NZ" sz="2800" b="1" dirty="0" smtClean="0">
                <a:latin typeface="Maiandra GD"/>
                <a:ea typeface="Calibri"/>
                <a:cs typeface="Times New Roman"/>
              </a:rPr>
              <a:t> </a:t>
            </a:r>
            <a:r>
              <a:rPr lang="en-NZ" sz="2800" b="1" dirty="0" smtClean="0">
                <a:latin typeface="+mj-lt"/>
                <a:ea typeface="Calibri"/>
                <a:cs typeface="Times New Roman"/>
              </a:rPr>
              <a:t>God knows us and cares for us</a:t>
            </a:r>
          </a:p>
        </p:txBody>
      </p:sp>
      <p:sp>
        <p:nvSpPr>
          <p:cNvPr id="8" name="TextBox 7"/>
          <p:cNvSpPr txBox="1"/>
          <p:nvPr/>
        </p:nvSpPr>
        <p:spPr>
          <a:xfrm>
            <a:off x="285720" y="3286124"/>
            <a:ext cx="7072362" cy="523220"/>
          </a:xfrm>
          <a:prstGeom prst="rect">
            <a:avLst/>
          </a:prstGeom>
          <a:noFill/>
        </p:spPr>
        <p:txBody>
          <a:bodyPr wrap="square" rtlCol="0">
            <a:spAutoFit/>
          </a:bodyPr>
          <a:lstStyle/>
          <a:p>
            <a:pPr marL="342900" lvl="0" indent="-342900">
              <a:buFont typeface="Wingdings" pitchFamily="2" charset="2"/>
              <a:buChar char="v"/>
            </a:pPr>
            <a:r>
              <a:rPr lang="en-NZ" sz="2800" b="1" dirty="0" smtClean="0">
                <a:solidFill>
                  <a:prstClr val="black"/>
                </a:solidFill>
                <a:latin typeface="Maiandra GD"/>
                <a:ea typeface="Calibri"/>
                <a:cs typeface="Times New Roman"/>
              </a:rPr>
              <a:t> </a:t>
            </a:r>
            <a:r>
              <a:rPr lang="en-NZ" sz="2800" b="1" dirty="0" smtClean="0">
                <a:latin typeface="+mj-lt"/>
                <a:ea typeface="Calibri"/>
                <a:cs typeface="Times New Roman"/>
              </a:rPr>
              <a:t>God’s ways are not like ours</a:t>
            </a:r>
            <a:endParaRPr lang="en-NZ"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928670"/>
            <a:ext cx="6786610" cy="2954655"/>
          </a:xfrm>
          <a:prstGeom prst="rect">
            <a:avLst/>
          </a:prstGeom>
          <a:noFill/>
        </p:spPr>
        <p:txBody>
          <a:bodyPr wrap="square" rtlCol="0">
            <a:spAutoFit/>
          </a:bodyPr>
          <a:lstStyle/>
          <a:p>
            <a:r>
              <a:rPr lang="en-US" sz="2800" dirty="0" smtClean="0"/>
              <a:t>I pray that your hearts will be flooded with light so that you can understand the confident hope he has given to those he called—his holy people who are his rich and glorious inheritance.</a:t>
            </a:r>
          </a:p>
          <a:p>
            <a:r>
              <a:rPr lang="en-US" sz="2400" dirty="0" smtClean="0"/>
              <a:t>Ephesians 1:18</a:t>
            </a:r>
          </a:p>
          <a:p>
            <a:endParaRPr lang="en-NZ" dirty="0"/>
          </a:p>
        </p:txBody>
      </p:sp>
      <p:sp>
        <p:nvSpPr>
          <p:cNvPr id="3" name="TextBox 2"/>
          <p:cNvSpPr txBox="1"/>
          <p:nvPr/>
        </p:nvSpPr>
        <p:spPr>
          <a:xfrm>
            <a:off x="714348" y="3857628"/>
            <a:ext cx="7143800" cy="954107"/>
          </a:xfrm>
          <a:prstGeom prst="rect">
            <a:avLst/>
          </a:prstGeom>
          <a:noFill/>
        </p:spPr>
        <p:txBody>
          <a:bodyPr wrap="square" rtlCol="0">
            <a:spAutoFit/>
          </a:bodyPr>
          <a:lstStyle/>
          <a:p>
            <a:r>
              <a:rPr lang="en-NZ" sz="2800" dirty="0" smtClean="0"/>
              <a:t>Hope is a strong and trustworthy anchor for our souls. </a:t>
            </a:r>
            <a:r>
              <a:rPr lang="en-NZ" sz="2400" dirty="0" smtClean="0"/>
              <a:t>Hebrews 6:19</a:t>
            </a:r>
            <a:endParaRPr lang="en-NZ"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928670"/>
            <a:ext cx="2500330" cy="769441"/>
          </a:xfrm>
          <a:prstGeom prst="rect">
            <a:avLst/>
          </a:prstGeom>
          <a:noFill/>
        </p:spPr>
        <p:txBody>
          <a:bodyPr wrap="square" rtlCol="0">
            <a:spAutoFit/>
          </a:bodyPr>
          <a:lstStyle/>
          <a:p>
            <a:r>
              <a:rPr lang="en-NZ" sz="4400" dirty="0" smtClean="0">
                <a:solidFill>
                  <a:srgbClr val="7030A0"/>
                </a:solidFill>
                <a:latin typeface="Goudy Stout" pitchFamily="18" charset="0"/>
              </a:rPr>
              <a:t>H</a:t>
            </a:r>
            <a:r>
              <a:rPr lang="en-NZ" sz="4400" dirty="0" smtClean="0">
                <a:solidFill>
                  <a:srgbClr val="7030A0"/>
                </a:solidFill>
              </a:rPr>
              <a:t>old </a:t>
            </a:r>
            <a:endParaRPr lang="en-NZ" sz="4400" dirty="0">
              <a:solidFill>
                <a:srgbClr val="7030A0"/>
              </a:solidFill>
            </a:endParaRPr>
          </a:p>
        </p:txBody>
      </p:sp>
      <p:sp>
        <p:nvSpPr>
          <p:cNvPr id="6" name="TextBox 5"/>
          <p:cNvSpPr txBox="1"/>
          <p:nvPr/>
        </p:nvSpPr>
        <p:spPr>
          <a:xfrm>
            <a:off x="1071538" y="2071678"/>
            <a:ext cx="3286148" cy="769441"/>
          </a:xfrm>
          <a:prstGeom prst="rect">
            <a:avLst/>
          </a:prstGeom>
          <a:noFill/>
        </p:spPr>
        <p:txBody>
          <a:bodyPr wrap="square" rtlCol="0">
            <a:spAutoFit/>
          </a:bodyPr>
          <a:lstStyle/>
          <a:p>
            <a:r>
              <a:rPr lang="en-NZ" sz="4400" dirty="0" smtClean="0">
                <a:solidFill>
                  <a:srgbClr val="7030A0"/>
                </a:solidFill>
                <a:latin typeface="Goudy Stout" pitchFamily="18" charset="0"/>
              </a:rPr>
              <a:t>O</a:t>
            </a:r>
            <a:r>
              <a:rPr lang="en-NZ" sz="4400" dirty="0" smtClean="0">
                <a:solidFill>
                  <a:srgbClr val="7030A0"/>
                </a:solidFill>
              </a:rPr>
              <a:t>n to the</a:t>
            </a:r>
            <a:endParaRPr lang="en-NZ" sz="4400" dirty="0">
              <a:solidFill>
                <a:srgbClr val="7030A0"/>
              </a:solidFill>
            </a:endParaRPr>
          </a:p>
        </p:txBody>
      </p:sp>
      <p:sp>
        <p:nvSpPr>
          <p:cNvPr id="7" name="TextBox 6"/>
          <p:cNvSpPr txBox="1"/>
          <p:nvPr/>
        </p:nvSpPr>
        <p:spPr>
          <a:xfrm>
            <a:off x="1071538" y="3000372"/>
            <a:ext cx="4357718" cy="769441"/>
          </a:xfrm>
          <a:prstGeom prst="rect">
            <a:avLst/>
          </a:prstGeom>
          <a:noFill/>
        </p:spPr>
        <p:txBody>
          <a:bodyPr wrap="square" rtlCol="0">
            <a:spAutoFit/>
          </a:bodyPr>
          <a:lstStyle/>
          <a:p>
            <a:r>
              <a:rPr lang="en-NZ" sz="4400" dirty="0" smtClean="0">
                <a:solidFill>
                  <a:srgbClr val="7030A0"/>
                </a:solidFill>
                <a:latin typeface="Goudy Stout" pitchFamily="18" charset="0"/>
              </a:rPr>
              <a:t>P</a:t>
            </a:r>
            <a:r>
              <a:rPr lang="en-NZ" sz="4400" dirty="0" smtClean="0">
                <a:solidFill>
                  <a:srgbClr val="7030A0"/>
                </a:solidFill>
              </a:rPr>
              <a:t>romises of</a:t>
            </a:r>
            <a:endParaRPr lang="en-NZ" sz="4400" dirty="0">
              <a:solidFill>
                <a:srgbClr val="7030A0"/>
              </a:solidFill>
            </a:endParaRPr>
          </a:p>
        </p:txBody>
      </p:sp>
      <p:sp>
        <p:nvSpPr>
          <p:cNvPr id="8" name="TextBox 7"/>
          <p:cNvSpPr txBox="1"/>
          <p:nvPr/>
        </p:nvSpPr>
        <p:spPr>
          <a:xfrm>
            <a:off x="1071538" y="4071942"/>
            <a:ext cx="5929354" cy="769441"/>
          </a:xfrm>
          <a:prstGeom prst="rect">
            <a:avLst/>
          </a:prstGeom>
          <a:noFill/>
        </p:spPr>
        <p:txBody>
          <a:bodyPr wrap="square" rtlCol="0">
            <a:spAutoFit/>
          </a:bodyPr>
          <a:lstStyle/>
          <a:p>
            <a:r>
              <a:rPr lang="en-NZ" sz="4400" dirty="0" smtClean="0">
                <a:solidFill>
                  <a:srgbClr val="7030A0"/>
                </a:solidFill>
                <a:latin typeface="Goudy Stout" pitchFamily="18" charset="0"/>
              </a:rPr>
              <a:t>E</a:t>
            </a:r>
            <a:r>
              <a:rPr lang="en-NZ" sz="4400" dirty="0" smtClean="0">
                <a:solidFill>
                  <a:srgbClr val="7030A0"/>
                </a:solidFill>
              </a:rPr>
              <a:t>mmanuel </a:t>
            </a:r>
            <a:r>
              <a:rPr lang="en-NZ" sz="3200" dirty="0" smtClean="0">
                <a:solidFill>
                  <a:srgbClr val="7030A0"/>
                </a:solidFill>
              </a:rPr>
              <a:t>(God With Us)</a:t>
            </a:r>
            <a:endParaRPr lang="en-NZ" sz="4400" dirty="0">
              <a:solidFill>
                <a:srgbClr val="7030A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786190"/>
            <a:ext cx="7643866" cy="1815882"/>
          </a:xfrm>
          <a:prstGeom prst="rect">
            <a:avLst/>
          </a:prstGeom>
          <a:noFill/>
        </p:spPr>
        <p:txBody>
          <a:bodyPr wrap="square" rtlCol="0">
            <a:spAutoFit/>
          </a:bodyPr>
          <a:lstStyle/>
          <a:p>
            <a:r>
              <a:rPr lang="en-US" sz="2800" dirty="0" smtClean="0"/>
              <a:t>Hope is the confident expectation of God’s ultimate blessing in this life and the life to come, based upon the goodness and promises of God. With Jesus, there is always hope </a:t>
            </a:r>
            <a:endParaRPr lang="en-NZ" sz="2800" dirty="0"/>
          </a:p>
        </p:txBody>
      </p:sp>
      <p:sp>
        <p:nvSpPr>
          <p:cNvPr id="4" name="TextBox 3"/>
          <p:cNvSpPr txBox="1"/>
          <p:nvPr/>
        </p:nvSpPr>
        <p:spPr>
          <a:xfrm>
            <a:off x="714348" y="714356"/>
            <a:ext cx="7000924" cy="646331"/>
          </a:xfrm>
          <a:prstGeom prst="rect">
            <a:avLst/>
          </a:prstGeom>
          <a:noFill/>
        </p:spPr>
        <p:txBody>
          <a:bodyPr wrap="square" rtlCol="0">
            <a:spAutoFit/>
          </a:bodyPr>
          <a:lstStyle/>
          <a:p>
            <a:r>
              <a:rPr lang="en-NZ" sz="3600" b="1" dirty="0" smtClean="0">
                <a:solidFill>
                  <a:schemeClr val="accent1">
                    <a:lumMod val="75000"/>
                  </a:schemeClr>
                </a:solidFill>
              </a:rPr>
              <a:t>ADVENT: WAITING and HOPE</a:t>
            </a:r>
            <a:endParaRPr lang="en-NZ" sz="3600" b="1" dirty="0">
              <a:solidFill>
                <a:schemeClr val="accent1">
                  <a:lumMod val="75000"/>
                </a:schemeClr>
              </a:solidFill>
            </a:endParaRPr>
          </a:p>
        </p:txBody>
      </p:sp>
      <p:sp>
        <p:nvSpPr>
          <p:cNvPr id="5" name="TextBox 4"/>
          <p:cNvSpPr txBox="1"/>
          <p:nvPr/>
        </p:nvSpPr>
        <p:spPr>
          <a:xfrm>
            <a:off x="214282" y="1357298"/>
            <a:ext cx="7715304" cy="2246769"/>
          </a:xfrm>
          <a:prstGeom prst="rect">
            <a:avLst/>
          </a:prstGeom>
          <a:noFill/>
        </p:spPr>
        <p:txBody>
          <a:bodyPr wrap="square" rtlCol="0">
            <a:spAutoFit/>
          </a:bodyPr>
          <a:lstStyle/>
          <a:p>
            <a:r>
              <a:rPr lang="en-NZ" sz="2800" i="1" dirty="0" smtClean="0"/>
              <a:t>Those who learn to wait are uneasy about their way of life, but yet have seen a vision of greatness in the world of a future and are patiently expecting its fulfilment… </a:t>
            </a:r>
            <a:r>
              <a:rPr lang="en-NZ" sz="2400" i="1" dirty="0" smtClean="0"/>
              <a:t>(Dietrich </a:t>
            </a:r>
            <a:r>
              <a:rPr lang="en-NZ" sz="2400" i="1" dirty="0" err="1" smtClean="0"/>
              <a:t>Bonhoeffer</a:t>
            </a:r>
            <a:r>
              <a:rPr lang="en-NZ" sz="2400" i="1" dirty="0" smtClean="0"/>
              <a:t>)</a:t>
            </a:r>
            <a:endParaRPr lang="en-NZ"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000" dirty="0" smtClean="0">
                <a:solidFill>
                  <a:schemeClr val="accent5">
                    <a:lumMod val="75000"/>
                  </a:schemeClr>
                </a:solidFill>
              </a:rPr>
              <a:t>M</a:t>
            </a:r>
            <a:r>
              <a:rPr lang="en-NZ" sz="4000" cap="none" dirty="0" smtClean="0">
                <a:solidFill>
                  <a:schemeClr val="accent5">
                    <a:lumMod val="75000"/>
                  </a:schemeClr>
                </a:solidFill>
              </a:rPr>
              <a:t>ary</a:t>
            </a:r>
            <a:r>
              <a:rPr lang="en-NZ" dirty="0" smtClean="0">
                <a:solidFill>
                  <a:schemeClr val="accent5">
                    <a:lumMod val="75000"/>
                  </a:schemeClr>
                </a:solidFill>
              </a:rPr>
              <a:t> </a:t>
            </a:r>
            <a:r>
              <a:rPr lang="en-NZ" sz="2800" cap="none" dirty="0" smtClean="0">
                <a:solidFill>
                  <a:schemeClr val="accent5">
                    <a:lumMod val="75000"/>
                  </a:schemeClr>
                </a:solidFill>
              </a:rPr>
              <a:t>and</a:t>
            </a:r>
            <a:r>
              <a:rPr lang="en-NZ" sz="2400" cap="none" dirty="0" smtClean="0">
                <a:solidFill>
                  <a:schemeClr val="accent5">
                    <a:lumMod val="75000"/>
                  </a:schemeClr>
                </a:solidFill>
              </a:rPr>
              <a:t> </a:t>
            </a:r>
            <a:r>
              <a:rPr lang="en-NZ" sz="4000" cap="none" dirty="0" err="1" smtClean="0">
                <a:solidFill>
                  <a:schemeClr val="accent5">
                    <a:lumMod val="75000"/>
                  </a:schemeClr>
                </a:solidFill>
              </a:rPr>
              <a:t>Cleopas</a:t>
            </a:r>
            <a:endParaRPr lang="en-NZ" sz="4000" dirty="0">
              <a:solidFill>
                <a:schemeClr val="accent5">
                  <a:lumMod val="75000"/>
                </a:schemeClr>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4429124" y="1785926"/>
            <a:ext cx="1231900" cy="4445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857356" y="1643050"/>
            <a:ext cx="2371724" cy="47164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000108"/>
            <a:ext cx="7239000" cy="608630"/>
          </a:xfrm>
        </p:spPr>
        <p:txBody>
          <a:bodyPr/>
          <a:lstStyle/>
          <a:p>
            <a:r>
              <a:rPr lang="en-NZ" sz="3600" dirty="0" smtClean="0">
                <a:solidFill>
                  <a:schemeClr val="accent5">
                    <a:lumMod val="75000"/>
                  </a:schemeClr>
                </a:solidFill>
              </a:rPr>
              <a:t>God’s decree</a:t>
            </a:r>
            <a:endParaRPr lang="en-NZ" dirty="0"/>
          </a:p>
        </p:txBody>
      </p:sp>
      <p:sp>
        <p:nvSpPr>
          <p:cNvPr id="3" name="Content Placeholder 2"/>
          <p:cNvSpPr>
            <a:spLocks noGrp="1"/>
          </p:cNvSpPr>
          <p:nvPr>
            <p:ph idx="1"/>
          </p:nvPr>
        </p:nvSpPr>
        <p:spPr>
          <a:xfrm>
            <a:off x="285720" y="2214554"/>
            <a:ext cx="7572428" cy="3643338"/>
          </a:xfrm>
        </p:spPr>
        <p:txBody>
          <a:bodyPr>
            <a:normAutofit/>
          </a:bodyPr>
          <a:lstStyle/>
          <a:p>
            <a:pPr>
              <a:buNone/>
            </a:pPr>
            <a:r>
              <a:rPr lang="en-NZ" sz="4000" i="1" dirty="0" smtClean="0"/>
              <a:t> </a:t>
            </a:r>
            <a:r>
              <a:rPr lang="en-NZ" sz="3600" i="1" dirty="0" smtClean="0"/>
              <a:t>I</a:t>
            </a:r>
            <a:r>
              <a:rPr lang="en-NZ" sz="3600" dirty="0" smtClean="0"/>
              <a:t> </a:t>
            </a:r>
            <a:r>
              <a:rPr lang="en-NZ" sz="3600" i="1" dirty="0" smtClean="0"/>
              <a:t>will keep the promise I made to the families of Israel and Judah.  . . God has made it clear there will always be a descendant of David ruling the people of Israel…</a:t>
            </a:r>
            <a:endParaRPr lang="en-NZ" sz="4000" i="1" dirty="0" smtClean="0"/>
          </a:p>
          <a:p>
            <a:pPr algn="r">
              <a:buNone/>
            </a:pPr>
            <a:r>
              <a:rPr lang="en-NZ" sz="3600" i="1" dirty="0" smtClean="0"/>
              <a:t>Jeremiah 33</a:t>
            </a:r>
          </a:p>
          <a:p>
            <a:pPr>
              <a:buNone/>
            </a:pPr>
            <a:endParaRPr lang="en-NZ" sz="4000" i="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357290" y="214290"/>
            <a:ext cx="5572164" cy="64494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7239000" cy="891560"/>
          </a:xfrm>
        </p:spPr>
        <p:txBody>
          <a:bodyPr/>
          <a:lstStyle/>
          <a:p>
            <a:r>
              <a:rPr lang="en-NZ" dirty="0" smtClean="0">
                <a:solidFill>
                  <a:srgbClr val="7030A0"/>
                </a:solidFill>
                <a:latin typeface="+mn-lt"/>
              </a:rPr>
              <a:t>Where is our messiah?</a:t>
            </a:r>
            <a:endParaRPr lang="en-NZ" dirty="0">
              <a:solidFill>
                <a:srgbClr val="7030A0"/>
              </a:solidFill>
              <a:latin typeface="+mn-lt"/>
            </a:endParaRPr>
          </a:p>
        </p:txBody>
      </p:sp>
      <p:sp>
        <p:nvSpPr>
          <p:cNvPr id="3" name="Content Placeholder 2"/>
          <p:cNvSpPr>
            <a:spLocks noGrp="1"/>
          </p:cNvSpPr>
          <p:nvPr>
            <p:ph idx="1"/>
          </p:nvPr>
        </p:nvSpPr>
        <p:spPr/>
        <p:txBody>
          <a:bodyPr/>
          <a:lstStyle/>
          <a:p>
            <a:r>
              <a:rPr lang="en-NZ" sz="2800" dirty="0" smtClean="0"/>
              <a:t>c 598 – 587 BCE Taken in exile to Babylon</a:t>
            </a:r>
          </a:p>
          <a:p>
            <a:r>
              <a:rPr lang="en-NZ" sz="2800" dirty="0" smtClean="0"/>
              <a:t>539 -332 Persian rule </a:t>
            </a:r>
          </a:p>
          <a:p>
            <a:pPr>
              <a:buNone/>
            </a:pPr>
            <a:r>
              <a:rPr lang="en-NZ" sz="2800" dirty="0" smtClean="0"/>
              <a:t>   538 Edict of Cyrus allows Jews to return to Jerusalem</a:t>
            </a:r>
          </a:p>
          <a:p>
            <a:r>
              <a:rPr lang="en-NZ" sz="2800" dirty="0" smtClean="0"/>
              <a:t>Greek rule 333 – 166</a:t>
            </a:r>
          </a:p>
          <a:p>
            <a:r>
              <a:rPr lang="en-NZ" sz="2800" b="1" dirty="0" smtClean="0"/>
              <a:t>Jewish revolt led by Judas Maccabeus 166 - Independence until 63 BCE</a:t>
            </a:r>
          </a:p>
          <a:p>
            <a:r>
              <a:rPr lang="en-NZ" sz="2800" dirty="0" smtClean="0"/>
              <a:t>Roman rules via puppet kings</a:t>
            </a:r>
          </a:p>
          <a:p>
            <a:pPr>
              <a:buNone/>
            </a:pPr>
            <a:endParaRPr lang="en-NZ" dirty="0" smtClean="0"/>
          </a:p>
          <a:p>
            <a:endParaRPr lang="en-NZ" dirty="0" smtClean="0"/>
          </a:p>
          <a:p>
            <a:pPr>
              <a:buNone/>
            </a:pPr>
            <a:endParaRPr lang="en-N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28728" y="1071546"/>
            <a:ext cx="6143644" cy="4624798"/>
          </a:xfrm>
          <a:prstGeom prst="rect">
            <a:avLst/>
          </a:prstGeom>
          <a:ln>
            <a:noFill/>
          </a:ln>
          <a:effectLst>
            <a:softEdge rad="112500"/>
          </a:effectLst>
        </p:spPr>
      </p:pic>
      <p:sp>
        <p:nvSpPr>
          <p:cNvPr id="3" name="TextBox 2"/>
          <p:cNvSpPr txBox="1"/>
          <p:nvPr/>
        </p:nvSpPr>
        <p:spPr>
          <a:xfrm>
            <a:off x="214282" y="714356"/>
            <a:ext cx="1018484" cy="5357850"/>
          </a:xfrm>
          <a:prstGeom prst="rect">
            <a:avLst/>
          </a:prstGeom>
          <a:noFill/>
        </p:spPr>
        <p:txBody>
          <a:bodyPr vert="wordArtVert" wrap="square" rtlCol="0">
            <a:spAutoFit/>
          </a:bodyPr>
          <a:lstStyle/>
          <a:p>
            <a:r>
              <a:rPr lang="en-NZ" sz="4800" b="1" dirty="0" smtClean="0">
                <a:solidFill>
                  <a:srgbClr val="7030A0"/>
                </a:solidFill>
              </a:rPr>
              <a:t>JESUS?</a:t>
            </a:r>
            <a:endParaRPr lang="en-NZ" sz="4400" b="1" dirty="0">
              <a:solidFill>
                <a:srgbClr val="7030A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320040"/>
            <a:ext cx="6484834" cy="1143000"/>
          </a:xfrm>
        </p:spPr>
        <p:txBody>
          <a:bodyPr/>
          <a:lstStyle/>
          <a:p>
            <a:r>
              <a:rPr lang="en-NZ" dirty="0" smtClean="0"/>
              <a:t> </a:t>
            </a:r>
            <a:r>
              <a:rPr lang="en-NZ" sz="4000" dirty="0" smtClean="0">
                <a:solidFill>
                  <a:srgbClr val="7030A0"/>
                </a:solidFill>
              </a:rPr>
              <a:t>From hope to despair</a:t>
            </a:r>
            <a:endParaRPr lang="en-NZ" dirty="0">
              <a:solidFill>
                <a:srgbClr val="7030A0"/>
              </a:solidFill>
            </a:endParaRPr>
          </a:p>
        </p:txBody>
      </p:sp>
      <p:pic>
        <p:nvPicPr>
          <p:cNvPr id="22530" name="Picture 2"/>
          <p:cNvPicPr>
            <a:picLocks noChangeAspect="1" noChangeArrowheads="1"/>
          </p:cNvPicPr>
          <p:nvPr/>
        </p:nvPicPr>
        <p:blipFill>
          <a:blip r:embed="rId2"/>
          <a:srcRect/>
          <a:stretch>
            <a:fillRect/>
          </a:stretch>
        </p:blipFill>
        <p:spPr bwMode="auto">
          <a:xfrm>
            <a:off x="1285852" y="1643050"/>
            <a:ext cx="5561030" cy="46899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rcRect b="29787"/>
          <a:stretch>
            <a:fillRect/>
          </a:stretch>
        </p:blipFill>
        <p:spPr bwMode="auto">
          <a:xfrm>
            <a:off x="1357290" y="1643050"/>
            <a:ext cx="5643602" cy="4143404"/>
          </a:xfrm>
          <a:prstGeom prst="rect">
            <a:avLst/>
          </a:prstGeom>
          <a:noFill/>
          <a:ln w="9525">
            <a:noFill/>
            <a:miter lim="800000"/>
            <a:headEnd/>
            <a:tailEnd/>
          </a:ln>
        </p:spPr>
      </p:pic>
      <p:sp>
        <p:nvSpPr>
          <p:cNvPr id="5" name="TextBox 4"/>
          <p:cNvSpPr txBox="1"/>
          <p:nvPr/>
        </p:nvSpPr>
        <p:spPr>
          <a:xfrm>
            <a:off x="1142976" y="785794"/>
            <a:ext cx="5857916" cy="707886"/>
          </a:xfrm>
          <a:prstGeom prst="rect">
            <a:avLst/>
          </a:prstGeom>
          <a:noFill/>
        </p:spPr>
        <p:txBody>
          <a:bodyPr wrap="square" rtlCol="0">
            <a:spAutoFit/>
          </a:bodyPr>
          <a:lstStyle/>
          <a:p>
            <a:pPr algn="ctr"/>
            <a:r>
              <a:rPr lang="en-NZ" sz="4000" b="1" dirty="0" smtClean="0">
                <a:solidFill>
                  <a:srgbClr val="7030A0"/>
                </a:solidFill>
              </a:rPr>
              <a:t>A GLOOMY WAY HOME</a:t>
            </a:r>
            <a:endParaRPr lang="en-NZ" sz="4000" b="1" dirty="0">
              <a:solidFill>
                <a:srgbClr val="7030A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1567</TotalTime>
  <Words>286</Words>
  <Application>Microsoft Office PowerPoint</Application>
  <PresentationFormat>On-screen Show (4:3)</PresentationFormat>
  <Paragraphs>33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Opulent</vt:lpstr>
      <vt:lpstr>HOPE</vt:lpstr>
      <vt:lpstr>Slide 2</vt:lpstr>
      <vt:lpstr>Mary and Cleopas</vt:lpstr>
      <vt:lpstr>God’s decree</vt:lpstr>
      <vt:lpstr>Slide 5</vt:lpstr>
      <vt:lpstr>Where is our messiah?</vt:lpstr>
      <vt:lpstr>Slide 7</vt:lpstr>
      <vt:lpstr> From hope to despair</vt:lpstr>
      <vt:lpstr>Slide 9</vt:lpstr>
      <vt:lpstr>A mysterious stranger</vt:lpstr>
      <vt:lpstr>Slide 11</vt:lpstr>
      <vt:lpstr>Slide 12</vt:lpstr>
      <vt:lpstr>Slide 13</vt:lpstr>
    </vt:vector>
  </TitlesOfParts>
  <Company>HP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dc:title>
  <dc:creator>Christine Renner</dc:creator>
  <cp:lastModifiedBy>Christine Renner</cp:lastModifiedBy>
  <cp:revision>95</cp:revision>
  <dcterms:created xsi:type="dcterms:W3CDTF">2024-11-15T21:54:53Z</dcterms:created>
  <dcterms:modified xsi:type="dcterms:W3CDTF">2024-11-30T18:10:40Z</dcterms:modified>
</cp:coreProperties>
</file>