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9" r:id="rId4"/>
    <p:sldId id="260" r:id="rId5"/>
    <p:sldId id="257"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DC6EC9-6909-E25D-ABBF-C974FB81E4EE}" v="87" dt="2024-11-23T03:02:45.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0635D-5D91-3AD9-7AF2-7115AFA308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5A1CE6-EBA9-E0A5-06EB-0183E2B7B2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55198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anchor="b">
            <a:normAutofit/>
          </a:bodyPr>
          <a:lstStyle/>
          <a:p>
            <a:pPr algn="l"/>
            <a:r>
              <a:rPr lang="en-US" sz="5400"/>
              <a:t>Some assembly required</a:t>
            </a:r>
          </a:p>
        </p:txBody>
      </p:sp>
      <p:sp>
        <p:nvSpPr>
          <p:cNvPr id="3" name="Subtitle 2"/>
          <p:cNvSpPr>
            <a:spLocks noGrp="1"/>
          </p:cNvSpPr>
          <p:nvPr>
            <p:ph type="subTitle" idx="1"/>
          </p:nvPr>
        </p:nvSpPr>
        <p:spPr>
          <a:xfrm>
            <a:off x="890339" y="4636008"/>
            <a:ext cx="3734014" cy="1572768"/>
          </a:xfrm>
        </p:spPr>
        <p:txBody>
          <a:bodyPr>
            <a:normAutofit/>
          </a:bodyPr>
          <a:lstStyle/>
          <a:p>
            <a:pPr algn="l"/>
            <a:endParaRPr lang="en-US"/>
          </a:p>
        </p:txBody>
      </p:sp>
      <p:sp>
        <p:nvSpPr>
          <p:cNvPr id="18"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Complete 1978 Lego Classic Space Collector's Guide - HubPages">
            <a:extLst>
              <a:ext uri="{FF2B5EF4-FFF2-40B4-BE49-F238E27FC236}">
                <a16:creationId xmlns:a16="http://schemas.microsoft.com/office/drawing/2014/main" id="{CC56544E-A069-9BD1-CD91-E3E47E9B10AB}"/>
              </a:ext>
            </a:extLst>
          </p:cNvPr>
          <p:cNvPicPr>
            <a:picLocks noChangeAspect="1"/>
          </p:cNvPicPr>
          <p:nvPr/>
        </p:nvPicPr>
        <p:blipFill>
          <a:blip r:embed="rId2"/>
          <a:srcRect l="4799" r="2669"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descr="Holy Of Holies Tabernacle">
            <a:extLst>
              <a:ext uri="{FF2B5EF4-FFF2-40B4-BE49-F238E27FC236}">
                <a16:creationId xmlns:a16="http://schemas.microsoft.com/office/drawing/2014/main" id="{50EF5542-B3C9-1E0F-BBAA-E18269E8500B}"/>
              </a:ext>
            </a:extLst>
          </p:cNvPr>
          <p:cNvPicPr>
            <a:picLocks noGrp="1" noChangeAspect="1"/>
          </p:cNvPicPr>
          <p:nvPr>
            <p:ph idx="1"/>
          </p:nvPr>
        </p:nvPicPr>
        <p:blipFill>
          <a:blip r:embed="rId2"/>
          <a:srcRect b="19"/>
          <a:stretch/>
        </p:blipFill>
        <p:spPr>
          <a:xfrm>
            <a:off x="20" y="1282"/>
            <a:ext cx="12191980" cy="6856718"/>
          </a:xfrm>
          <a:prstGeom prst="rect">
            <a:avLst/>
          </a:prstGeom>
        </p:spPr>
      </p:pic>
      <p:pic>
        <p:nvPicPr>
          <p:cNvPr id="5" name="Picture 4" descr="Lego – Logos Download">
            <a:extLst>
              <a:ext uri="{FF2B5EF4-FFF2-40B4-BE49-F238E27FC236}">
                <a16:creationId xmlns:a16="http://schemas.microsoft.com/office/drawing/2014/main" id="{6220F209-AC01-4B44-4C9E-6631B7F30212}"/>
              </a:ext>
            </a:extLst>
          </p:cNvPr>
          <p:cNvPicPr>
            <a:picLocks noChangeAspect="1"/>
          </p:cNvPicPr>
          <p:nvPr/>
        </p:nvPicPr>
        <p:blipFill>
          <a:blip r:embed="rId3"/>
          <a:stretch>
            <a:fillRect/>
          </a:stretch>
        </p:blipFill>
        <p:spPr>
          <a:xfrm>
            <a:off x="0" y="4663440"/>
            <a:ext cx="1826997" cy="1788897"/>
          </a:xfrm>
          <a:prstGeom prst="rect">
            <a:avLst/>
          </a:prstGeom>
        </p:spPr>
      </p:pic>
    </p:spTree>
    <p:extLst>
      <p:ext uri="{BB962C8B-B14F-4D97-AF65-F5344CB8AC3E}">
        <p14:creationId xmlns:p14="http://schemas.microsoft.com/office/powerpoint/2010/main" val="427687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descr="Crucifixion of Jesus: Scapegoating, Discrimination and the Cross | HuffPost">
            <a:extLst>
              <a:ext uri="{FF2B5EF4-FFF2-40B4-BE49-F238E27FC236}">
                <a16:creationId xmlns:a16="http://schemas.microsoft.com/office/drawing/2014/main" id="{008DA664-BB64-D103-046A-88CFEAACE6BD}"/>
              </a:ext>
            </a:extLst>
          </p:cNvPr>
          <p:cNvPicPr>
            <a:picLocks noGrp="1" noChangeAspect="1"/>
          </p:cNvPicPr>
          <p:nvPr>
            <p:ph idx="1"/>
          </p:nvPr>
        </p:nvPicPr>
        <p:blipFill>
          <a:blip r:embed="rId2"/>
          <a:srcRect l="11095" r="1" b="1"/>
          <a:stretch/>
        </p:blipFill>
        <p:spPr>
          <a:xfrm>
            <a:off x="20" y="1282"/>
            <a:ext cx="12191980" cy="6856718"/>
          </a:xfrm>
          <a:prstGeom prst="rect">
            <a:avLst/>
          </a:prstGeom>
        </p:spPr>
      </p:pic>
    </p:spTree>
    <p:extLst>
      <p:ext uri="{BB962C8B-B14F-4D97-AF65-F5344CB8AC3E}">
        <p14:creationId xmlns:p14="http://schemas.microsoft.com/office/powerpoint/2010/main" val="169869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2E6D126-4C8B-A204-5436-875E4778FD39}"/>
              </a:ext>
            </a:extLst>
          </p:cNvPr>
          <p:cNvSpPr>
            <a:spLocks noGrp="1"/>
          </p:cNvSpPr>
          <p:nvPr>
            <p:ph idx="1"/>
          </p:nvPr>
        </p:nvSpPr>
        <p:spPr>
          <a:xfrm>
            <a:off x="838200" y="673900"/>
            <a:ext cx="10515600" cy="4351338"/>
          </a:xfrm>
        </p:spPr>
        <p:txBody>
          <a:bodyPr vert="horz" lIns="91440" tIns="45720" rIns="91440" bIns="45720" rtlCol="0" anchor="t">
            <a:noAutofit/>
          </a:bodyPr>
          <a:lstStyle/>
          <a:p>
            <a:pPr marL="0" indent="0">
              <a:buNone/>
            </a:pPr>
            <a:r>
              <a:rPr lang="en-US" sz="4000" i="1" dirty="0">
                <a:solidFill>
                  <a:srgbClr val="FFFFFF"/>
                </a:solidFill>
                <a:ea typeface="+mn-lt"/>
                <a:cs typeface="+mn-lt"/>
              </a:rPr>
              <a:t>Acts 2:1-4 When the day of Pentecost arrived, they were all together in one place. And suddenly there came from heaven a sound like a mighty rushing wind, and it filled the entire house where they were sitting. And divided tongues as of fire appeared to them and rested on each one of them. And they were all filled with the Holy Spirit and began to speak in other tongues as the Spirit gave them utterance.</a:t>
            </a:r>
            <a:endParaRPr lang="en-US" sz="4000">
              <a:solidFill>
                <a:srgbClr val="FFFFFF"/>
              </a:solidFill>
              <a:ea typeface="+mn-lt"/>
              <a:cs typeface="+mn-lt"/>
            </a:endParaRPr>
          </a:p>
        </p:txBody>
      </p:sp>
    </p:spTree>
    <p:extLst>
      <p:ext uri="{BB962C8B-B14F-4D97-AF65-F5344CB8AC3E}">
        <p14:creationId xmlns:p14="http://schemas.microsoft.com/office/powerpoint/2010/main" val="362267713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D6048A-D177-B091-5BEC-D11E73F7CB09}"/>
              </a:ext>
            </a:extLst>
          </p:cNvPr>
          <p:cNvSpPr>
            <a:spLocks noGrp="1"/>
          </p:cNvSpPr>
          <p:nvPr>
            <p:ph type="title"/>
          </p:nvPr>
        </p:nvSpPr>
        <p:spPr>
          <a:xfrm>
            <a:off x="630936" y="640080"/>
            <a:ext cx="4818888" cy="1481328"/>
          </a:xfrm>
        </p:spPr>
        <p:txBody>
          <a:bodyPr anchor="b">
            <a:normAutofit/>
          </a:bodyPr>
          <a:lstStyle/>
          <a:p>
            <a:r>
              <a:rPr lang="en-US" sz="5400"/>
              <a:t>Psalm 133</a:t>
            </a:r>
          </a:p>
        </p:txBody>
      </p:sp>
      <p:sp>
        <p:nvSpPr>
          <p:cNvPr id="11"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4B1026B-A9A5-464E-7D86-CF52ACD4DF9B}"/>
              </a:ext>
            </a:extLst>
          </p:cNvPr>
          <p:cNvSpPr>
            <a:spLocks noGrp="1"/>
          </p:cNvSpPr>
          <p:nvPr>
            <p:ph idx="1"/>
          </p:nvPr>
        </p:nvSpPr>
        <p:spPr>
          <a:xfrm>
            <a:off x="636752" y="2660904"/>
            <a:ext cx="4975942" cy="3745642"/>
          </a:xfrm>
        </p:spPr>
        <p:txBody>
          <a:bodyPr vert="horz" lIns="91440" tIns="45720" rIns="91440" bIns="45720" rtlCol="0" anchor="t">
            <a:normAutofit/>
          </a:bodyPr>
          <a:lstStyle/>
          <a:p>
            <a:pPr marL="0" indent="0">
              <a:buNone/>
            </a:pPr>
            <a:r>
              <a:rPr lang="en-US" sz="2000" b="1" baseline="30000" dirty="0">
                <a:latin typeface="system-ui"/>
              </a:rPr>
              <a:t>1-3 </a:t>
            </a:r>
            <a:r>
              <a:rPr lang="en-US" sz="2000" dirty="0">
                <a:latin typeface="system-ui"/>
              </a:rPr>
              <a:t>How wonderful, how beautiful,</a:t>
            </a:r>
            <a:br>
              <a:rPr lang="en-US" sz="2000" dirty="0">
                <a:latin typeface="system-ui"/>
              </a:rPr>
            </a:br>
            <a:r>
              <a:rPr lang="en-US" sz="2000" dirty="0">
                <a:latin typeface="system-ui"/>
              </a:rPr>
              <a:t>    when brothers and sisters get along!</a:t>
            </a:r>
            <a:br>
              <a:rPr lang="en-US" sz="2000" dirty="0">
                <a:latin typeface="system-ui"/>
              </a:rPr>
            </a:br>
            <a:r>
              <a:rPr lang="en-US" sz="2000" dirty="0">
                <a:latin typeface="system-ui"/>
              </a:rPr>
              <a:t>It’s like costly anointing oil</a:t>
            </a:r>
            <a:br>
              <a:rPr lang="en-US" sz="2000" dirty="0">
                <a:latin typeface="system-ui"/>
              </a:rPr>
            </a:br>
            <a:r>
              <a:rPr lang="en-US" sz="2000" dirty="0">
                <a:latin typeface="system-ui"/>
              </a:rPr>
              <a:t>    flowing down head and beard,</a:t>
            </a:r>
            <a:br>
              <a:rPr lang="en-US" sz="2000" dirty="0">
                <a:latin typeface="system-ui"/>
              </a:rPr>
            </a:br>
            <a:r>
              <a:rPr lang="en-US" sz="2000" dirty="0">
                <a:latin typeface="system-ui"/>
              </a:rPr>
              <a:t>Flowing down Aaron’s beard,</a:t>
            </a:r>
            <a:br>
              <a:rPr lang="en-US" sz="2000" dirty="0">
                <a:latin typeface="system-ui"/>
              </a:rPr>
            </a:br>
            <a:r>
              <a:rPr lang="en-US" sz="2000" dirty="0">
                <a:latin typeface="system-ui"/>
              </a:rPr>
              <a:t>    flowing down the collar of his priestly robes.</a:t>
            </a:r>
            <a:br>
              <a:rPr lang="en-US" sz="2000" dirty="0">
                <a:latin typeface="system-ui"/>
              </a:rPr>
            </a:br>
            <a:r>
              <a:rPr lang="en-US" sz="2000" dirty="0">
                <a:latin typeface="system-ui"/>
              </a:rPr>
              <a:t>It’s like the dew on Mount Hermon</a:t>
            </a:r>
            <a:br>
              <a:rPr lang="en-US" sz="2000" dirty="0">
                <a:latin typeface="system-ui"/>
              </a:rPr>
            </a:br>
            <a:r>
              <a:rPr lang="en-US" sz="2000" dirty="0">
                <a:latin typeface="system-ui"/>
              </a:rPr>
              <a:t>    flowing down the slopes of Zion.</a:t>
            </a:r>
            <a:br>
              <a:rPr lang="en-US" sz="2000" dirty="0">
                <a:latin typeface="system-ui"/>
              </a:rPr>
            </a:br>
            <a:r>
              <a:rPr lang="en-US" sz="2000" dirty="0">
                <a:latin typeface="system-ui"/>
              </a:rPr>
              <a:t>Yes, that’s where </a:t>
            </a:r>
            <a:r>
              <a:rPr lang="en-US" sz="2000" cap="small" dirty="0">
                <a:latin typeface="system-ui"/>
              </a:rPr>
              <a:t>God</a:t>
            </a:r>
            <a:r>
              <a:rPr lang="en-US" sz="2000" dirty="0">
                <a:latin typeface="system-ui"/>
              </a:rPr>
              <a:t> commands the blessing, ordains eternal life.</a:t>
            </a:r>
            <a:endParaRPr lang="en-US" dirty="0"/>
          </a:p>
        </p:txBody>
      </p:sp>
      <p:pic>
        <p:nvPicPr>
          <p:cNvPr id="4" name="Picture 3" descr="A green house with black text&#10;&#10;Description automatically generated">
            <a:extLst>
              <a:ext uri="{FF2B5EF4-FFF2-40B4-BE49-F238E27FC236}">
                <a16:creationId xmlns:a16="http://schemas.microsoft.com/office/drawing/2014/main" id="{626784E6-5E48-FD8D-3300-9A1982A2B591}"/>
              </a:ext>
            </a:extLst>
          </p:cNvPr>
          <p:cNvPicPr>
            <a:picLocks noChangeAspect="1"/>
          </p:cNvPicPr>
          <p:nvPr/>
        </p:nvPicPr>
        <p:blipFill>
          <a:blip r:embed="rId2"/>
          <a:stretch>
            <a:fillRect/>
          </a:stretch>
        </p:blipFill>
        <p:spPr>
          <a:xfrm>
            <a:off x="6099048" y="1156705"/>
            <a:ext cx="5458968" cy="4544590"/>
          </a:xfrm>
          <a:prstGeom prst="rect">
            <a:avLst/>
          </a:prstGeom>
        </p:spPr>
      </p:pic>
    </p:spTree>
    <p:extLst>
      <p:ext uri="{BB962C8B-B14F-4D97-AF65-F5344CB8AC3E}">
        <p14:creationId xmlns:p14="http://schemas.microsoft.com/office/powerpoint/2010/main" val="3382999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Some assembly required</vt:lpstr>
      <vt:lpstr>PowerPoint Presentation</vt:lpstr>
      <vt:lpstr>PowerPoint Presentation</vt:lpstr>
      <vt:lpstr>PowerPoint Presentation</vt:lpstr>
      <vt:lpstr>Psalm 133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60</cp:revision>
  <dcterms:created xsi:type="dcterms:W3CDTF">2024-11-21T02:59:11Z</dcterms:created>
  <dcterms:modified xsi:type="dcterms:W3CDTF">2024-11-23T18:42:10Z</dcterms:modified>
</cp:coreProperties>
</file>