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9A9806-2E17-4660-48E2-FC15BBA66D03}" v="29" dt="2024-11-02T19:31:18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9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2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1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5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7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5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1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1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3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11/2/2024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3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9B6340-9D54-4548-B87C-24BA7EA53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herd of horses">
            <a:extLst>
              <a:ext uri="{FF2B5EF4-FFF2-40B4-BE49-F238E27FC236}">
                <a16:creationId xmlns:a16="http://schemas.microsoft.com/office/drawing/2014/main" id="{31E32432-BA0A-748A-7157-E032D8845E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08" r="13466" b="85"/>
          <a:stretch/>
        </p:blipFill>
        <p:spPr>
          <a:xfrm>
            <a:off x="-50042" y="-39158"/>
            <a:ext cx="7918858" cy="6897158"/>
          </a:xfrm>
          <a:prstGeom prst="rect">
            <a:avLst/>
          </a:pr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1D5403D-09EC-41DB-B916-A09C0E5AE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99031" y="-39157"/>
            <a:ext cx="5592970" cy="6897158"/>
          </a:xfrm>
          <a:custGeom>
            <a:avLst/>
            <a:gdLst>
              <a:gd name="connsiteX0" fmla="*/ 4912746 w 5592970"/>
              <a:gd name="connsiteY0" fmla="*/ 2355321 h 6897159"/>
              <a:gd name="connsiteX1" fmla="*/ 4714738 w 5592970"/>
              <a:gd name="connsiteY1" fmla="*/ 2553329 h 6897159"/>
              <a:gd name="connsiteX2" fmla="*/ 4912746 w 5592970"/>
              <a:gd name="connsiteY2" fmla="*/ 2751337 h 6897159"/>
              <a:gd name="connsiteX3" fmla="*/ 5110754 w 5592970"/>
              <a:gd name="connsiteY3" fmla="*/ 2553329 h 6897159"/>
              <a:gd name="connsiteX4" fmla="*/ 4912746 w 5592970"/>
              <a:gd name="connsiteY4" fmla="*/ 2355321 h 6897159"/>
              <a:gd name="connsiteX5" fmla="*/ 4769785 w 5592970"/>
              <a:gd name="connsiteY5" fmla="*/ 1301525 h 6897159"/>
              <a:gd name="connsiteX6" fmla="*/ 4358192 w 5592970"/>
              <a:gd name="connsiteY6" fmla="*/ 1713118 h 6897159"/>
              <a:gd name="connsiteX7" fmla="*/ 4769785 w 5592970"/>
              <a:gd name="connsiteY7" fmla="*/ 2124711 h 6897159"/>
              <a:gd name="connsiteX8" fmla="*/ 5181378 w 5592970"/>
              <a:gd name="connsiteY8" fmla="*/ 1713118 h 6897159"/>
              <a:gd name="connsiteX9" fmla="*/ 4769785 w 5592970"/>
              <a:gd name="connsiteY9" fmla="*/ 1301525 h 6897159"/>
              <a:gd name="connsiteX10" fmla="*/ 1485712 w 5592970"/>
              <a:gd name="connsiteY10" fmla="*/ 0 h 6897159"/>
              <a:gd name="connsiteX11" fmla="*/ 1911850 w 5592970"/>
              <a:gd name="connsiteY11" fmla="*/ 0 h 6897159"/>
              <a:gd name="connsiteX12" fmla="*/ 4693359 w 5592970"/>
              <a:gd name="connsiteY12" fmla="*/ 0 h 6897159"/>
              <a:gd name="connsiteX13" fmla="*/ 4687196 w 5592970"/>
              <a:gd name="connsiteY13" fmla="*/ 186052 h 6897159"/>
              <a:gd name="connsiteX14" fmla="*/ 4689492 w 5592970"/>
              <a:gd name="connsiteY14" fmla="*/ 422393 h 6897159"/>
              <a:gd name="connsiteX15" fmla="*/ 5029277 w 5592970"/>
              <a:gd name="connsiteY15" fmla="*/ 1074198 h 6897159"/>
              <a:gd name="connsiteX16" fmla="*/ 5368989 w 5592970"/>
              <a:gd name="connsiteY16" fmla="*/ 2604190 h 6897159"/>
              <a:gd name="connsiteX17" fmla="*/ 5030698 w 5592970"/>
              <a:gd name="connsiteY17" fmla="*/ 3182337 h 6897159"/>
              <a:gd name="connsiteX18" fmla="*/ 4910556 w 5592970"/>
              <a:gd name="connsiteY18" fmla="*/ 4667756 h 6897159"/>
              <a:gd name="connsiteX19" fmla="*/ 5374561 w 5592970"/>
              <a:gd name="connsiteY19" fmla="*/ 5703238 h 6897159"/>
              <a:gd name="connsiteX20" fmla="*/ 5591170 w 5592970"/>
              <a:gd name="connsiteY20" fmla="*/ 6745970 h 6897159"/>
              <a:gd name="connsiteX21" fmla="*/ 5592970 w 5592970"/>
              <a:gd name="connsiteY21" fmla="*/ 6897158 h 6897159"/>
              <a:gd name="connsiteX22" fmla="*/ 2734191 w 5592970"/>
              <a:gd name="connsiteY22" fmla="*/ 6897158 h 6897159"/>
              <a:gd name="connsiteX23" fmla="*/ 2734191 w 5592970"/>
              <a:gd name="connsiteY23" fmla="*/ 6897159 h 6897159"/>
              <a:gd name="connsiteX24" fmla="*/ 0 w 5592970"/>
              <a:gd name="connsiteY24" fmla="*/ 6897159 h 6897159"/>
              <a:gd name="connsiteX25" fmla="*/ 0 w 5592970"/>
              <a:gd name="connsiteY25" fmla="*/ 1 h 6897159"/>
              <a:gd name="connsiteX26" fmla="*/ 1485712 w 5592970"/>
              <a:gd name="connsiteY26" fmla="*/ 1 h 68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92970" h="6897159">
                <a:moveTo>
                  <a:pt x="4912746" y="2355321"/>
                </a:moveTo>
                <a:cubicBezTo>
                  <a:pt x="4803389" y="2355321"/>
                  <a:pt x="4714738" y="2443972"/>
                  <a:pt x="4714738" y="2553329"/>
                </a:cubicBezTo>
                <a:cubicBezTo>
                  <a:pt x="4714738" y="2662686"/>
                  <a:pt x="4803389" y="2751337"/>
                  <a:pt x="4912746" y="2751337"/>
                </a:cubicBezTo>
                <a:cubicBezTo>
                  <a:pt x="5022103" y="2751337"/>
                  <a:pt x="5110754" y="2662686"/>
                  <a:pt x="5110754" y="2553329"/>
                </a:cubicBezTo>
                <a:cubicBezTo>
                  <a:pt x="5110754" y="2443972"/>
                  <a:pt x="5022103" y="2355321"/>
                  <a:pt x="4912746" y="2355321"/>
                </a:cubicBezTo>
                <a:close/>
                <a:moveTo>
                  <a:pt x="4769785" y="1301525"/>
                </a:moveTo>
                <a:cubicBezTo>
                  <a:pt x="4542468" y="1301525"/>
                  <a:pt x="4358192" y="1485801"/>
                  <a:pt x="4358192" y="1713118"/>
                </a:cubicBezTo>
                <a:cubicBezTo>
                  <a:pt x="4358192" y="1940435"/>
                  <a:pt x="4542468" y="2124711"/>
                  <a:pt x="4769785" y="2124711"/>
                </a:cubicBezTo>
                <a:cubicBezTo>
                  <a:pt x="4997102" y="2124711"/>
                  <a:pt x="5181378" y="1940435"/>
                  <a:pt x="5181378" y="1713118"/>
                </a:cubicBezTo>
                <a:cubicBezTo>
                  <a:pt x="5181378" y="1485801"/>
                  <a:pt x="4997102" y="1301525"/>
                  <a:pt x="4769785" y="1301525"/>
                </a:cubicBezTo>
                <a:close/>
                <a:moveTo>
                  <a:pt x="1485712" y="0"/>
                </a:moveTo>
                <a:lnTo>
                  <a:pt x="1911850" y="0"/>
                </a:lnTo>
                <a:lnTo>
                  <a:pt x="4693359" y="0"/>
                </a:lnTo>
                <a:lnTo>
                  <a:pt x="4687196" y="186052"/>
                </a:lnTo>
                <a:cubicBezTo>
                  <a:pt x="4686166" y="265025"/>
                  <a:pt x="4686829" y="343862"/>
                  <a:pt x="4689492" y="422393"/>
                </a:cubicBezTo>
                <a:cubicBezTo>
                  <a:pt x="4699496" y="713539"/>
                  <a:pt x="4872938" y="896626"/>
                  <a:pt x="5029277" y="1074198"/>
                </a:cubicBezTo>
                <a:cubicBezTo>
                  <a:pt x="5418992" y="1516672"/>
                  <a:pt x="5551614" y="2043761"/>
                  <a:pt x="5368989" y="2604190"/>
                </a:cubicBezTo>
                <a:cubicBezTo>
                  <a:pt x="5298163" y="2821542"/>
                  <a:pt x="5160452" y="3010355"/>
                  <a:pt x="5030698" y="3182337"/>
                </a:cubicBezTo>
                <a:cubicBezTo>
                  <a:pt x="4682698" y="3643429"/>
                  <a:pt x="4696957" y="4178177"/>
                  <a:pt x="4910556" y="4667756"/>
                </a:cubicBezTo>
                <a:cubicBezTo>
                  <a:pt x="5062728" y="5015306"/>
                  <a:pt x="5245193" y="5341884"/>
                  <a:pt x="5374561" y="5703238"/>
                </a:cubicBezTo>
                <a:cubicBezTo>
                  <a:pt x="5500512" y="6053410"/>
                  <a:pt x="5575240" y="6402760"/>
                  <a:pt x="5591170" y="6745970"/>
                </a:cubicBezTo>
                <a:lnTo>
                  <a:pt x="5592970" y="6897158"/>
                </a:lnTo>
                <a:lnTo>
                  <a:pt x="2734191" y="6897158"/>
                </a:lnTo>
                <a:lnTo>
                  <a:pt x="2734191" y="6897159"/>
                </a:lnTo>
                <a:lnTo>
                  <a:pt x="0" y="6897159"/>
                </a:lnTo>
                <a:lnTo>
                  <a:pt x="0" y="1"/>
                </a:lnTo>
                <a:lnTo>
                  <a:pt x="1485712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9478" y="1122363"/>
            <a:ext cx="3622922" cy="23876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Exodus 32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9478" y="3602038"/>
            <a:ext cx="3622922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dirty="0"/>
              <a:t>It's no sitcom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6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Ranking The 10 Best Sitcoms Of The 90s - Popcorn Banter">
            <a:extLst>
              <a:ext uri="{FF2B5EF4-FFF2-40B4-BE49-F238E27FC236}">
                <a16:creationId xmlns:a16="http://schemas.microsoft.com/office/drawing/2014/main" id="{827F51A5-4490-F23E-8DD1-EFCF0265E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1" b="124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8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Background Fill">
            <a:extLst>
              <a:ext uri="{FF2B5EF4-FFF2-40B4-BE49-F238E27FC236}">
                <a16:creationId xmlns:a16="http://schemas.microsoft.com/office/drawing/2014/main" id="{03FBC970-8DCC-4E64-B5E9-8903D562A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Free photo: Wedding rings - Marriage, Rings, Wedding - Free Download ...">
            <a:extLst>
              <a:ext uri="{FF2B5EF4-FFF2-40B4-BE49-F238E27FC236}">
                <a16:creationId xmlns:a16="http://schemas.microsoft.com/office/drawing/2014/main" id="{9B87F573-5F23-E1C1-AED2-8D2D15121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1" b="16023"/>
          <a:stretch/>
        </p:blipFill>
        <p:spPr>
          <a:xfrm>
            <a:off x="3048" y="10"/>
            <a:ext cx="12188952" cy="685799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3787977" y="5613620"/>
                </a:moveTo>
                <a:cubicBezTo>
                  <a:pt x="3924710" y="5613620"/>
                  <a:pt x="4035554" y="5724464"/>
                  <a:pt x="4035554" y="5861197"/>
                </a:cubicBezTo>
                <a:cubicBezTo>
                  <a:pt x="4035554" y="5997930"/>
                  <a:pt x="3924710" y="6108774"/>
                  <a:pt x="3787977" y="6108774"/>
                </a:cubicBezTo>
                <a:cubicBezTo>
                  <a:pt x="3651244" y="6108774"/>
                  <a:pt x="3540400" y="5997930"/>
                  <a:pt x="3540400" y="5861197"/>
                </a:cubicBezTo>
                <a:cubicBezTo>
                  <a:pt x="3540400" y="5724464"/>
                  <a:pt x="3651244" y="5613620"/>
                  <a:pt x="3787977" y="5613620"/>
                </a:cubicBezTo>
                <a:close/>
                <a:moveTo>
                  <a:pt x="11288736" y="5567600"/>
                </a:moveTo>
                <a:cubicBezTo>
                  <a:pt x="11425469" y="5567600"/>
                  <a:pt x="11536313" y="5678444"/>
                  <a:pt x="11536313" y="5815177"/>
                </a:cubicBezTo>
                <a:cubicBezTo>
                  <a:pt x="11536313" y="5951910"/>
                  <a:pt x="11425469" y="6062754"/>
                  <a:pt x="11288736" y="6062754"/>
                </a:cubicBezTo>
                <a:cubicBezTo>
                  <a:pt x="11152003" y="6062754"/>
                  <a:pt x="11041159" y="5951910"/>
                  <a:pt x="11041159" y="5815177"/>
                </a:cubicBezTo>
                <a:cubicBezTo>
                  <a:pt x="11041159" y="5678444"/>
                  <a:pt x="11152003" y="5567600"/>
                  <a:pt x="11288736" y="5567600"/>
                </a:cubicBezTo>
                <a:close/>
                <a:moveTo>
                  <a:pt x="4511178" y="4956593"/>
                </a:moveTo>
                <a:cubicBezTo>
                  <a:pt x="4740473" y="4956593"/>
                  <a:pt x="4926352" y="5142472"/>
                  <a:pt x="4926352" y="5371766"/>
                </a:cubicBezTo>
                <a:cubicBezTo>
                  <a:pt x="4926352" y="5601060"/>
                  <a:pt x="4740473" y="5786939"/>
                  <a:pt x="4511178" y="5786939"/>
                </a:cubicBezTo>
                <a:cubicBezTo>
                  <a:pt x="4281885" y="5786939"/>
                  <a:pt x="4096005" y="5601060"/>
                  <a:pt x="4096005" y="5371766"/>
                </a:cubicBezTo>
                <a:cubicBezTo>
                  <a:pt x="4096005" y="5142472"/>
                  <a:pt x="4281885" y="4956593"/>
                  <a:pt x="4511178" y="4956593"/>
                </a:cubicBezTo>
                <a:close/>
                <a:moveTo>
                  <a:pt x="0" y="0"/>
                </a:moveTo>
                <a:lnTo>
                  <a:pt x="10452813" y="0"/>
                </a:lnTo>
                <a:lnTo>
                  <a:pt x="12185905" y="0"/>
                </a:lnTo>
                <a:lnTo>
                  <a:pt x="12185905" y="3093983"/>
                </a:lnTo>
                <a:lnTo>
                  <a:pt x="12188952" y="3102738"/>
                </a:lnTo>
                <a:lnTo>
                  <a:pt x="12188952" y="5778882"/>
                </a:lnTo>
                <a:lnTo>
                  <a:pt x="12149530" y="5733122"/>
                </a:lnTo>
                <a:cubicBezTo>
                  <a:pt x="11952932" y="5524879"/>
                  <a:pt x="11691339" y="5385948"/>
                  <a:pt x="11327037" y="5379110"/>
                </a:cubicBezTo>
                <a:cubicBezTo>
                  <a:pt x="10866616" y="5365243"/>
                  <a:pt x="10665458" y="5680394"/>
                  <a:pt x="10670552" y="6026611"/>
                </a:cubicBezTo>
                <a:cubicBezTo>
                  <a:pt x="10670613" y="6027834"/>
                  <a:pt x="10670935" y="6029010"/>
                  <a:pt x="10670647" y="6030141"/>
                </a:cubicBezTo>
                <a:cubicBezTo>
                  <a:pt x="10674959" y="6201180"/>
                  <a:pt x="10736094" y="6370237"/>
                  <a:pt x="10846062" y="6515677"/>
                </a:cubicBezTo>
                <a:lnTo>
                  <a:pt x="11101924" y="6858000"/>
                </a:lnTo>
                <a:lnTo>
                  <a:pt x="9681446" y="6858000"/>
                </a:lnTo>
                <a:lnTo>
                  <a:pt x="9673449" y="6835841"/>
                </a:lnTo>
                <a:cubicBezTo>
                  <a:pt x="9560838" y="6553404"/>
                  <a:pt x="9397501" y="6284760"/>
                  <a:pt x="9161268" y="6062079"/>
                </a:cubicBezTo>
                <a:cubicBezTo>
                  <a:pt x="8758643" y="5705383"/>
                  <a:pt x="8191827" y="5417553"/>
                  <a:pt x="7487923" y="5605807"/>
                </a:cubicBezTo>
                <a:cubicBezTo>
                  <a:pt x="5995917" y="6004822"/>
                  <a:pt x="6047189" y="5691546"/>
                  <a:pt x="5408593" y="5077341"/>
                </a:cubicBezTo>
                <a:cubicBezTo>
                  <a:pt x="4802529" y="4494397"/>
                  <a:pt x="4303785" y="4187623"/>
                  <a:pt x="3407441" y="5273810"/>
                </a:cubicBezTo>
                <a:cubicBezTo>
                  <a:pt x="3312342" y="5389363"/>
                  <a:pt x="3243084" y="5521118"/>
                  <a:pt x="3203237" y="5662318"/>
                </a:cubicBezTo>
                <a:cubicBezTo>
                  <a:pt x="3171341" y="5774662"/>
                  <a:pt x="3138634" y="5886799"/>
                  <a:pt x="3103483" y="5998314"/>
                </a:cubicBezTo>
                <a:cubicBezTo>
                  <a:pt x="3077602" y="6072875"/>
                  <a:pt x="3041518" y="6143748"/>
                  <a:pt x="2995994" y="6209376"/>
                </a:cubicBezTo>
                <a:cubicBezTo>
                  <a:pt x="2868269" y="6404126"/>
                  <a:pt x="2619784" y="6511463"/>
                  <a:pt x="2384261" y="6457738"/>
                </a:cubicBezTo>
                <a:cubicBezTo>
                  <a:pt x="2093775" y="6391356"/>
                  <a:pt x="1913118" y="6243497"/>
                  <a:pt x="1853368" y="5998363"/>
                </a:cubicBezTo>
                <a:cubicBezTo>
                  <a:pt x="1785333" y="5654326"/>
                  <a:pt x="1606370" y="5478865"/>
                  <a:pt x="1210132" y="5482294"/>
                </a:cubicBezTo>
                <a:cubicBezTo>
                  <a:pt x="1007407" y="5480703"/>
                  <a:pt x="807192" y="5519389"/>
                  <a:pt x="604814" y="5532996"/>
                </a:cubicBezTo>
                <a:cubicBezTo>
                  <a:pt x="458318" y="5542959"/>
                  <a:pt x="308468" y="5555900"/>
                  <a:pt x="161564" y="5541669"/>
                </a:cubicBezTo>
                <a:cubicBezTo>
                  <a:pt x="120337" y="5537679"/>
                  <a:pt x="80577" y="5530410"/>
                  <a:pt x="42573" y="5520170"/>
                </a:cubicBezTo>
                <a:lnTo>
                  <a:pt x="0" y="55047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4365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ackground Fill">
            <a:extLst>
              <a:ext uri="{FF2B5EF4-FFF2-40B4-BE49-F238E27FC236}">
                <a16:creationId xmlns:a16="http://schemas.microsoft.com/office/drawing/2014/main" id="{F79232E2-A9FE-4A08-9B39-19C88A01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Moses &amp; the Golden Calf | Story &amp; Interpretations | Study.com">
            <a:extLst>
              <a:ext uri="{FF2B5EF4-FFF2-40B4-BE49-F238E27FC236}">
                <a16:creationId xmlns:a16="http://schemas.microsoft.com/office/drawing/2014/main" id="{40881EF2-1514-6B48-E32E-0203FFB26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</a:blip>
          <a:srcRect t="5131" r="-1" b="16720"/>
          <a:stretch/>
        </p:blipFill>
        <p:spPr>
          <a:xfrm>
            <a:off x="837986" y="10"/>
            <a:ext cx="10615629" cy="6857990"/>
          </a:xfrm>
          <a:custGeom>
            <a:avLst/>
            <a:gdLst/>
            <a:ahLst/>
            <a:cxnLst/>
            <a:rect l="l" t="t" r="r" b="b"/>
            <a:pathLst>
              <a:path w="10615629" h="6858000">
                <a:moveTo>
                  <a:pt x="7169276" y="5665107"/>
                </a:moveTo>
                <a:cubicBezTo>
                  <a:pt x="7360157" y="5665107"/>
                  <a:pt x="7514897" y="5819847"/>
                  <a:pt x="7514897" y="6010728"/>
                </a:cubicBezTo>
                <a:cubicBezTo>
                  <a:pt x="7514897" y="6201609"/>
                  <a:pt x="7360157" y="6356349"/>
                  <a:pt x="7169276" y="6356349"/>
                </a:cubicBezTo>
                <a:cubicBezTo>
                  <a:pt x="6978395" y="6356349"/>
                  <a:pt x="6823655" y="6201609"/>
                  <a:pt x="6823655" y="6010728"/>
                </a:cubicBezTo>
                <a:cubicBezTo>
                  <a:pt x="6823655" y="5819847"/>
                  <a:pt x="6978395" y="5665107"/>
                  <a:pt x="7169276" y="5665107"/>
                </a:cubicBezTo>
                <a:close/>
                <a:moveTo>
                  <a:pt x="10010446" y="2285546"/>
                </a:moveTo>
                <a:cubicBezTo>
                  <a:pt x="10256938" y="2285546"/>
                  <a:pt x="10456760" y="2485368"/>
                  <a:pt x="10456760" y="2731860"/>
                </a:cubicBezTo>
                <a:cubicBezTo>
                  <a:pt x="10456760" y="2978352"/>
                  <a:pt x="10256938" y="3178174"/>
                  <a:pt x="10010446" y="3178174"/>
                </a:cubicBezTo>
                <a:cubicBezTo>
                  <a:pt x="9763954" y="3178174"/>
                  <a:pt x="9564132" y="2978352"/>
                  <a:pt x="9564132" y="2731860"/>
                </a:cubicBezTo>
                <a:cubicBezTo>
                  <a:pt x="9564132" y="2485368"/>
                  <a:pt x="9763954" y="2285546"/>
                  <a:pt x="10010446" y="2285546"/>
                </a:cubicBezTo>
                <a:close/>
                <a:moveTo>
                  <a:pt x="10354145" y="1626054"/>
                </a:moveTo>
                <a:cubicBezTo>
                  <a:pt x="10498559" y="1626054"/>
                  <a:pt x="10615629" y="1743124"/>
                  <a:pt x="10615629" y="1887538"/>
                </a:cubicBezTo>
                <a:cubicBezTo>
                  <a:pt x="10615629" y="2031953"/>
                  <a:pt x="10498559" y="2149022"/>
                  <a:pt x="10354145" y="2149022"/>
                </a:cubicBezTo>
                <a:cubicBezTo>
                  <a:pt x="10209731" y="2149022"/>
                  <a:pt x="10092661" y="2031953"/>
                  <a:pt x="10092661" y="1887538"/>
                </a:cubicBezTo>
                <a:cubicBezTo>
                  <a:pt x="10092661" y="1743124"/>
                  <a:pt x="10209731" y="1626054"/>
                  <a:pt x="10354145" y="1626054"/>
                </a:cubicBezTo>
                <a:close/>
                <a:moveTo>
                  <a:pt x="1458900" y="620485"/>
                </a:moveTo>
                <a:cubicBezTo>
                  <a:pt x="1705392" y="620485"/>
                  <a:pt x="1905214" y="820307"/>
                  <a:pt x="1905214" y="1066799"/>
                </a:cubicBezTo>
                <a:cubicBezTo>
                  <a:pt x="1905214" y="1313291"/>
                  <a:pt x="1705392" y="1513113"/>
                  <a:pt x="1458900" y="1513113"/>
                </a:cubicBezTo>
                <a:cubicBezTo>
                  <a:pt x="1212408" y="1513113"/>
                  <a:pt x="1012586" y="1313291"/>
                  <a:pt x="1012586" y="1066799"/>
                </a:cubicBezTo>
                <a:cubicBezTo>
                  <a:pt x="1012586" y="820307"/>
                  <a:pt x="1212408" y="620485"/>
                  <a:pt x="1458900" y="620485"/>
                </a:cubicBezTo>
                <a:close/>
                <a:moveTo>
                  <a:pt x="6634576" y="0"/>
                </a:moveTo>
                <a:lnTo>
                  <a:pt x="10141834" y="0"/>
                </a:lnTo>
                <a:lnTo>
                  <a:pt x="10200260" y="112226"/>
                </a:lnTo>
                <a:cubicBezTo>
                  <a:pt x="10410239" y="575266"/>
                  <a:pt x="10394872" y="1153565"/>
                  <a:pt x="9914575" y="1675662"/>
                </a:cubicBezTo>
                <a:cubicBezTo>
                  <a:pt x="9716856" y="1890645"/>
                  <a:pt x="9539638" y="2125049"/>
                  <a:pt x="9361609" y="2357294"/>
                </a:cubicBezTo>
                <a:cubicBezTo>
                  <a:pt x="9193292" y="2576998"/>
                  <a:pt x="9188572" y="2830553"/>
                  <a:pt x="9334635" y="3068327"/>
                </a:cubicBezTo>
                <a:cubicBezTo>
                  <a:pt x="9495670" y="3329571"/>
                  <a:pt x="9683004" y="3577866"/>
                  <a:pt x="9815042" y="3852732"/>
                </a:cubicBezTo>
                <a:cubicBezTo>
                  <a:pt x="10050525" y="4342848"/>
                  <a:pt x="9955575" y="4825682"/>
                  <a:pt x="9376176" y="5163127"/>
                </a:cubicBezTo>
                <a:cubicBezTo>
                  <a:pt x="8901029" y="5439880"/>
                  <a:pt x="8396077" y="5450670"/>
                  <a:pt x="7869813" y="5397801"/>
                </a:cubicBezTo>
                <a:cubicBezTo>
                  <a:pt x="7414763" y="5352214"/>
                  <a:pt x="6924916" y="5316879"/>
                  <a:pt x="6545392" y="5591203"/>
                </a:cubicBezTo>
                <a:cubicBezTo>
                  <a:pt x="6238293" y="5813469"/>
                  <a:pt x="6024794" y="6166019"/>
                  <a:pt x="5772723" y="6463272"/>
                </a:cubicBezTo>
                <a:cubicBezTo>
                  <a:pt x="5693284" y="6557074"/>
                  <a:pt x="5618532" y="6655326"/>
                  <a:pt x="5542128" y="6751893"/>
                </a:cubicBezTo>
                <a:lnTo>
                  <a:pt x="5455473" y="6858000"/>
                </a:lnTo>
                <a:lnTo>
                  <a:pt x="3884322" y="6858000"/>
                </a:lnTo>
                <a:lnTo>
                  <a:pt x="3874161" y="6844414"/>
                </a:lnTo>
                <a:cubicBezTo>
                  <a:pt x="3769502" y="6682570"/>
                  <a:pt x="3725804" y="6471499"/>
                  <a:pt x="3692625" y="6276207"/>
                </a:cubicBezTo>
                <a:cubicBezTo>
                  <a:pt x="3594979" y="5704764"/>
                  <a:pt x="2996562" y="5529973"/>
                  <a:pt x="2561203" y="5655806"/>
                </a:cubicBezTo>
                <a:cubicBezTo>
                  <a:pt x="1295584" y="6024675"/>
                  <a:pt x="405173" y="5378783"/>
                  <a:pt x="69617" y="4277706"/>
                </a:cubicBezTo>
                <a:cubicBezTo>
                  <a:pt x="12163" y="4089022"/>
                  <a:pt x="22818" y="3880245"/>
                  <a:pt x="1643" y="3679828"/>
                </a:cubicBezTo>
                <a:cubicBezTo>
                  <a:pt x="-11845" y="3246491"/>
                  <a:pt x="53163" y="2840533"/>
                  <a:pt x="368893" y="2516306"/>
                </a:cubicBezTo>
                <a:cubicBezTo>
                  <a:pt x="570254" y="2309550"/>
                  <a:pt x="826642" y="2227145"/>
                  <a:pt x="1113509" y="2192618"/>
                </a:cubicBezTo>
                <a:cubicBezTo>
                  <a:pt x="1425464" y="2154854"/>
                  <a:pt x="1739171" y="2099963"/>
                  <a:pt x="2037232" y="2005555"/>
                </a:cubicBezTo>
                <a:cubicBezTo>
                  <a:pt x="2313447" y="1917888"/>
                  <a:pt x="2430109" y="1649902"/>
                  <a:pt x="2547311" y="1405114"/>
                </a:cubicBezTo>
                <a:cubicBezTo>
                  <a:pt x="2839303" y="794962"/>
                  <a:pt x="3300289" y="490426"/>
                  <a:pt x="3900864" y="578766"/>
                </a:cubicBezTo>
                <a:cubicBezTo>
                  <a:pt x="4133785" y="613023"/>
                  <a:pt x="4362119" y="739800"/>
                  <a:pt x="4571571" y="860778"/>
                </a:cubicBezTo>
                <a:cubicBezTo>
                  <a:pt x="5133169" y="1185276"/>
                  <a:pt x="5641898" y="1029501"/>
                  <a:pt x="6039226" y="631499"/>
                </a:cubicBezTo>
                <a:cubicBezTo>
                  <a:pt x="6180165" y="489886"/>
                  <a:pt x="6313484" y="339979"/>
                  <a:pt x="6449433" y="19325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7939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ackground Fill">
            <a:extLst>
              <a:ext uri="{FF2B5EF4-FFF2-40B4-BE49-F238E27FC236}">
                <a16:creationId xmlns:a16="http://schemas.microsoft.com/office/drawing/2014/main" id="{F79232E2-A9FE-4A08-9B39-19C88A01D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88952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Of Broken Covenants and Divine Justice - Ki Tisa">
            <a:extLst>
              <a:ext uri="{FF2B5EF4-FFF2-40B4-BE49-F238E27FC236}">
                <a16:creationId xmlns:a16="http://schemas.microsoft.com/office/drawing/2014/main" id="{6B496EB9-340E-BC89-DC3D-7AEF85A6C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</a:blip>
          <a:srcRect b="13863"/>
          <a:stretch/>
        </p:blipFill>
        <p:spPr>
          <a:xfrm>
            <a:off x="837986" y="10"/>
            <a:ext cx="10615629" cy="6857990"/>
          </a:xfrm>
          <a:custGeom>
            <a:avLst/>
            <a:gdLst/>
            <a:ahLst/>
            <a:cxnLst/>
            <a:rect l="l" t="t" r="r" b="b"/>
            <a:pathLst>
              <a:path w="10615629" h="6858000">
                <a:moveTo>
                  <a:pt x="7169276" y="5665107"/>
                </a:moveTo>
                <a:cubicBezTo>
                  <a:pt x="7360157" y="5665107"/>
                  <a:pt x="7514897" y="5819847"/>
                  <a:pt x="7514897" y="6010728"/>
                </a:cubicBezTo>
                <a:cubicBezTo>
                  <a:pt x="7514897" y="6201609"/>
                  <a:pt x="7360157" y="6356349"/>
                  <a:pt x="7169276" y="6356349"/>
                </a:cubicBezTo>
                <a:cubicBezTo>
                  <a:pt x="6978395" y="6356349"/>
                  <a:pt x="6823655" y="6201609"/>
                  <a:pt x="6823655" y="6010728"/>
                </a:cubicBezTo>
                <a:cubicBezTo>
                  <a:pt x="6823655" y="5819847"/>
                  <a:pt x="6978395" y="5665107"/>
                  <a:pt x="7169276" y="5665107"/>
                </a:cubicBezTo>
                <a:close/>
                <a:moveTo>
                  <a:pt x="10010446" y="2285546"/>
                </a:moveTo>
                <a:cubicBezTo>
                  <a:pt x="10256938" y="2285546"/>
                  <a:pt x="10456760" y="2485368"/>
                  <a:pt x="10456760" y="2731860"/>
                </a:cubicBezTo>
                <a:cubicBezTo>
                  <a:pt x="10456760" y="2978352"/>
                  <a:pt x="10256938" y="3178174"/>
                  <a:pt x="10010446" y="3178174"/>
                </a:cubicBezTo>
                <a:cubicBezTo>
                  <a:pt x="9763954" y="3178174"/>
                  <a:pt x="9564132" y="2978352"/>
                  <a:pt x="9564132" y="2731860"/>
                </a:cubicBezTo>
                <a:cubicBezTo>
                  <a:pt x="9564132" y="2485368"/>
                  <a:pt x="9763954" y="2285546"/>
                  <a:pt x="10010446" y="2285546"/>
                </a:cubicBezTo>
                <a:close/>
                <a:moveTo>
                  <a:pt x="10354145" y="1626054"/>
                </a:moveTo>
                <a:cubicBezTo>
                  <a:pt x="10498559" y="1626054"/>
                  <a:pt x="10615629" y="1743124"/>
                  <a:pt x="10615629" y="1887538"/>
                </a:cubicBezTo>
                <a:cubicBezTo>
                  <a:pt x="10615629" y="2031953"/>
                  <a:pt x="10498559" y="2149022"/>
                  <a:pt x="10354145" y="2149022"/>
                </a:cubicBezTo>
                <a:cubicBezTo>
                  <a:pt x="10209731" y="2149022"/>
                  <a:pt x="10092661" y="2031953"/>
                  <a:pt x="10092661" y="1887538"/>
                </a:cubicBezTo>
                <a:cubicBezTo>
                  <a:pt x="10092661" y="1743124"/>
                  <a:pt x="10209731" y="1626054"/>
                  <a:pt x="10354145" y="1626054"/>
                </a:cubicBezTo>
                <a:close/>
                <a:moveTo>
                  <a:pt x="1458900" y="620485"/>
                </a:moveTo>
                <a:cubicBezTo>
                  <a:pt x="1705392" y="620485"/>
                  <a:pt x="1905214" y="820307"/>
                  <a:pt x="1905214" y="1066799"/>
                </a:cubicBezTo>
                <a:cubicBezTo>
                  <a:pt x="1905214" y="1313291"/>
                  <a:pt x="1705392" y="1513113"/>
                  <a:pt x="1458900" y="1513113"/>
                </a:cubicBezTo>
                <a:cubicBezTo>
                  <a:pt x="1212408" y="1513113"/>
                  <a:pt x="1012586" y="1313291"/>
                  <a:pt x="1012586" y="1066799"/>
                </a:cubicBezTo>
                <a:cubicBezTo>
                  <a:pt x="1012586" y="820307"/>
                  <a:pt x="1212408" y="620485"/>
                  <a:pt x="1458900" y="620485"/>
                </a:cubicBezTo>
                <a:close/>
                <a:moveTo>
                  <a:pt x="6634576" y="0"/>
                </a:moveTo>
                <a:lnTo>
                  <a:pt x="10141834" y="0"/>
                </a:lnTo>
                <a:lnTo>
                  <a:pt x="10200260" y="112226"/>
                </a:lnTo>
                <a:cubicBezTo>
                  <a:pt x="10410239" y="575266"/>
                  <a:pt x="10394872" y="1153565"/>
                  <a:pt x="9914575" y="1675662"/>
                </a:cubicBezTo>
                <a:cubicBezTo>
                  <a:pt x="9716856" y="1890645"/>
                  <a:pt x="9539638" y="2125049"/>
                  <a:pt x="9361609" y="2357294"/>
                </a:cubicBezTo>
                <a:cubicBezTo>
                  <a:pt x="9193292" y="2576998"/>
                  <a:pt x="9188572" y="2830553"/>
                  <a:pt x="9334635" y="3068327"/>
                </a:cubicBezTo>
                <a:cubicBezTo>
                  <a:pt x="9495670" y="3329571"/>
                  <a:pt x="9683004" y="3577866"/>
                  <a:pt x="9815042" y="3852732"/>
                </a:cubicBezTo>
                <a:cubicBezTo>
                  <a:pt x="10050525" y="4342848"/>
                  <a:pt x="9955575" y="4825682"/>
                  <a:pt x="9376176" y="5163127"/>
                </a:cubicBezTo>
                <a:cubicBezTo>
                  <a:pt x="8901029" y="5439880"/>
                  <a:pt x="8396077" y="5450670"/>
                  <a:pt x="7869813" y="5397801"/>
                </a:cubicBezTo>
                <a:cubicBezTo>
                  <a:pt x="7414763" y="5352214"/>
                  <a:pt x="6924916" y="5316879"/>
                  <a:pt x="6545392" y="5591203"/>
                </a:cubicBezTo>
                <a:cubicBezTo>
                  <a:pt x="6238293" y="5813469"/>
                  <a:pt x="6024794" y="6166019"/>
                  <a:pt x="5772723" y="6463272"/>
                </a:cubicBezTo>
                <a:cubicBezTo>
                  <a:pt x="5693284" y="6557074"/>
                  <a:pt x="5618532" y="6655326"/>
                  <a:pt x="5542128" y="6751893"/>
                </a:cubicBezTo>
                <a:lnTo>
                  <a:pt x="5455473" y="6858000"/>
                </a:lnTo>
                <a:lnTo>
                  <a:pt x="3884322" y="6858000"/>
                </a:lnTo>
                <a:lnTo>
                  <a:pt x="3874161" y="6844414"/>
                </a:lnTo>
                <a:cubicBezTo>
                  <a:pt x="3769502" y="6682570"/>
                  <a:pt x="3725804" y="6471499"/>
                  <a:pt x="3692625" y="6276207"/>
                </a:cubicBezTo>
                <a:cubicBezTo>
                  <a:pt x="3594979" y="5704764"/>
                  <a:pt x="2996562" y="5529973"/>
                  <a:pt x="2561203" y="5655806"/>
                </a:cubicBezTo>
                <a:cubicBezTo>
                  <a:pt x="1295584" y="6024675"/>
                  <a:pt x="405173" y="5378783"/>
                  <a:pt x="69617" y="4277706"/>
                </a:cubicBezTo>
                <a:cubicBezTo>
                  <a:pt x="12163" y="4089022"/>
                  <a:pt x="22818" y="3880245"/>
                  <a:pt x="1643" y="3679828"/>
                </a:cubicBezTo>
                <a:cubicBezTo>
                  <a:pt x="-11845" y="3246491"/>
                  <a:pt x="53163" y="2840533"/>
                  <a:pt x="368893" y="2516306"/>
                </a:cubicBezTo>
                <a:cubicBezTo>
                  <a:pt x="570254" y="2309550"/>
                  <a:pt x="826642" y="2227145"/>
                  <a:pt x="1113509" y="2192618"/>
                </a:cubicBezTo>
                <a:cubicBezTo>
                  <a:pt x="1425464" y="2154854"/>
                  <a:pt x="1739171" y="2099963"/>
                  <a:pt x="2037232" y="2005555"/>
                </a:cubicBezTo>
                <a:cubicBezTo>
                  <a:pt x="2313447" y="1917888"/>
                  <a:pt x="2430109" y="1649902"/>
                  <a:pt x="2547311" y="1405114"/>
                </a:cubicBezTo>
                <a:cubicBezTo>
                  <a:pt x="2839303" y="794962"/>
                  <a:pt x="3300289" y="490426"/>
                  <a:pt x="3900864" y="578766"/>
                </a:cubicBezTo>
                <a:cubicBezTo>
                  <a:pt x="4133785" y="613023"/>
                  <a:pt x="4362119" y="739800"/>
                  <a:pt x="4571571" y="860778"/>
                </a:cubicBezTo>
                <a:cubicBezTo>
                  <a:pt x="5133169" y="1185276"/>
                  <a:pt x="5641898" y="1029501"/>
                  <a:pt x="6039226" y="631499"/>
                </a:cubicBezTo>
                <a:cubicBezTo>
                  <a:pt x="6180165" y="489886"/>
                  <a:pt x="6313484" y="339979"/>
                  <a:pt x="6449433" y="19325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423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Catholic Liturgical Calendar for Lent 2018 (and Beyond)">
            <a:extLst>
              <a:ext uri="{FF2B5EF4-FFF2-40B4-BE49-F238E27FC236}">
                <a16:creationId xmlns:a16="http://schemas.microsoft.com/office/drawing/2014/main" id="{D8B97274-2C43-88E1-B7D0-9766286FF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1" b="2212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03881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AnalogousFromLightSeedRightStep">
      <a:dk1>
        <a:srgbClr val="000000"/>
      </a:dk1>
      <a:lt1>
        <a:srgbClr val="FFFFFF"/>
      </a:lt1>
      <a:dk2>
        <a:srgbClr val="243241"/>
      </a:dk2>
      <a:lt2>
        <a:srgbClr val="E2E4E8"/>
      </a:lt2>
      <a:accent1>
        <a:srgbClr val="B29E7C"/>
      </a:accent1>
      <a:accent2>
        <a:srgbClr val="A2A470"/>
      </a:accent2>
      <a:accent3>
        <a:srgbClr val="94A77E"/>
      </a:accent3>
      <a:accent4>
        <a:srgbClr val="7EAF77"/>
      </a:accent4>
      <a:accent5>
        <a:srgbClr val="81AB8E"/>
      </a:accent5>
      <a:accent6>
        <a:srgbClr val="76AD9D"/>
      </a:accent6>
      <a:hlink>
        <a:srgbClr val="6982AE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SplashVTI</vt:lpstr>
      <vt:lpstr>Exodus 32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25</cp:revision>
  <dcterms:created xsi:type="dcterms:W3CDTF">2024-11-02T19:20:54Z</dcterms:created>
  <dcterms:modified xsi:type="dcterms:W3CDTF">2024-11-02T19:32:38Z</dcterms:modified>
</cp:coreProperties>
</file>