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8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8C764-7115-463E-B14F-16B80AEB30C7}" type="datetimeFigureOut">
              <a:rPr lang="en-NZ" smtClean="0"/>
              <a:t>22/09/2024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9716C-EEDA-4A6E-9DF0-1FD9BA1B9BF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415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8C764-7115-463E-B14F-16B80AEB30C7}" type="datetimeFigureOut">
              <a:rPr lang="en-NZ" smtClean="0"/>
              <a:t>22/09/2024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9716C-EEDA-4A6E-9DF0-1FD9BA1B9BF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0632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8C764-7115-463E-B14F-16B80AEB30C7}" type="datetimeFigureOut">
              <a:rPr lang="en-NZ" smtClean="0"/>
              <a:t>22/09/2024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9716C-EEDA-4A6E-9DF0-1FD9BA1B9BF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2813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8C764-7115-463E-B14F-16B80AEB30C7}" type="datetimeFigureOut">
              <a:rPr lang="en-NZ" smtClean="0"/>
              <a:t>22/09/2024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9716C-EEDA-4A6E-9DF0-1FD9BA1B9BF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1144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8C764-7115-463E-B14F-16B80AEB30C7}" type="datetimeFigureOut">
              <a:rPr lang="en-NZ" smtClean="0"/>
              <a:t>22/09/2024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9716C-EEDA-4A6E-9DF0-1FD9BA1B9BF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5937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8C764-7115-463E-B14F-16B80AEB30C7}" type="datetimeFigureOut">
              <a:rPr lang="en-NZ" smtClean="0"/>
              <a:t>22/09/2024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9716C-EEDA-4A6E-9DF0-1FD9BA1B9BF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265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8C764-7115-463E-B14F-16B80AEB30C7}" type="datetimeFigureOut">
              <a:rPr lang="en-NZ" smtClean="0"/>
              <a:t>22/09/2024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9716C-EEDA-4A6E-9DF0-1FD9BA1B9BF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0574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8C764-7115-463E-B14F-16B80AEB30C7}" type="datetimeFigureOut">
              <a:rPr lang="en-NZ" smtClean="0"/>
              <a:t>22/09/2024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9716C-EEDA-4A6E-9DF0-1FD9BA1B9BF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3588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8C764-7115-463E-B14F-16B80AEB30C7}" type="datetimeFigureOut">
              <a:rPr lang="en-NZ" smtClean="0"/>
              <a:t>22/09/2024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9716C-EEDA-4A6E-9DF0-1FD9BA1B9BF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7693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8C764-7115-463E-B14F-16B80AEB30C7}" type="datetimeFigureOut">
              <a:rPr lang="en-NZ" smtClean="0"/>
              <a:t>22/09/2024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9716C-EEDA-4A6E-9DF0-1FD9BA1B9BF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1467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8C764-7115-463E-B14F-16B80AEB30C7}" type="datetimeFigureOut">
              <a:rPr lang="en-NZ" smtClean="0"/>
              <a:t>22/09/2024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9716C-EEDA-4A6E-9DF0-1FD9BA1B9BF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8898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8C764-7115-463E-B14F-16B80AEB30C7}" type="datetimeFigureOut">
              <a:rPr lang="en-NZ" smtClean="0"/>
              <a:t>22/09/2024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9716C-EEDA-4A6E-9DF0-1FD9BA1B9BF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61333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282" y="-522775"/>
            <a:ext cx="12336565" cy="79035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7994" y="595225"/>
            <a:ext cx="35370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5400" dirty="0">
                <a:solidFill>
                  <a:schemeClr val="bg1"/>
                </a:solidFill>
                <a:latin typeface="Book Antiqua" panose="02040602050305030304" pitchFamily="18" charset="0"/>
              </a:rPr>
              <a:t>Parables 2</a:t>
            </a:r>
          </a:p>
        </p:txBody>
      </p:sp>
    </p:spTree>
    <p:extLst>
      <p:ext uri="{BB962C8B-B14F-4D97-AF65-F5344CB8AC3E}">
        <p14:creationId xmlns:p14="http://schemas.microsoft.com/office/powerpoint/2010/main" val="386608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975" y="0"/>
            <a:ext cx="1029004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44416" y="1371600"/>
            <a:ext cx="6298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000" dirty="0">
                <a:solidFill>
                  <a:schemeClr val="bg1"/>
                </a:solidFill>
                <a:latin typeface="Book Antiqua" panose="02040602050305030304" pitchFamily="18" charset="0"/>
              </a:rPr>
              <a:t>The Treasure and the Pearl</a:t>
            </a:r>
          </a:p>
        </p:txBody>
      </p:sp>
    </p:spTree>
    <p:extLst>
      <p:ext uri="{BB962C8B-B14F-4D97-AF65-F5344CB8AC3E}">
        <p14:creationId xmlns:p14="http://schemas.microsoft.com/office/powerpoint/2010/main" val="78701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0339" y="4284854"/>
            <a:ext cx="97927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dirty="0">
                <a:solidFill>
                  <a:schemeClr val="bg1"/>
                </a:solidFill>
                <a:latin typeface="Book Antiqua" panose="02040602050305030304" pitchFamily="18" charset="0"/>
              </a:rPr>
              <a:t>Midway upon the journey of our life</a:t>
            </a:r>
          </a:p>
          <a:p>
            <a:r>
              <a:rPr lang="en-NZ" sz="2800" dirty="0">
                <a:solidFill>
                  <a:schemeClr val="bg1"/>
                </a:solidFill>
                <a:latin typeface="Book Antiqua" panose="02040602050305030304" pitchFamily="18" charset="0"/>
              </a:rPr>
              <a:t>I found myself within a forest dark</a:t>
            </a:r>
          </a:p>
          <a:p>
            <a:r>
              <a:rPr lang="en-NZ" sz="2800" dirty="0">
                <a:solidFill>
                  <a:schemeClr val="bg1"/>
                </a:solidFill>
                <a:latin typeface="Book Antiqua" panose="02040602050305030304" pitchFamily="18" charset="0"/>
              </a:rPr>
              <a:t>For the straightforward pathway had been lost</a:t>
            </a:r>
          </a:p>
          <a:p>
            <a:r>
              <a:rPr lang="en-NZ" sz="2800" dirty="0">
                <a:solidFill>
                  <a:schemeClr val="bg1"/>
                </a:solidFill>
                <a:latin typeface="Book Antiqua" panose="02040602050305030304" pitchFamily="18" charset="0"/>
              </a:rPr>
              <a:t>                                                                                          </a:t>
            </a:r>
            <a:r>
              <a:rPr lang="en-NZ" sz="2800" i="1" dirty="0">
                <a:solidFill>
                  <a:schemeClr val="bg1"/>
                </a:solidFill>
                <a:latin typeface="Book Antiqua" panose="02040602050305030304" pitchFamily="18" charset="0"/>
              </a:rPr>
              <a:t>Dante</a:t>
            </a:r>
          </a:p>
        </p:txBody>
      </p:sp>
    </p:spTree>
    <p:extLst>
      <p:ext uri="{BB962C8B-B14F-4D97-AF65-F5344CB8AC3E}">
        <p14:creationId xmlns:p14="http://schemas.microsoft.com/office/powerpoint/2010/main" val="188831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78090" y="1884785"/>
            <a:ext cx="76044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4000" dirty="0">
                <a:latin typeface="Book Antiqua" panose="02040602050305030304" pitchFamily="18" charset="0"/>
              </a:rPr>
              <a:t>Since there are robberies outside and inside the city gates</a:t>
            </a:r>
          </a:p>
        </p:txBody>
      </p:sp>
    </p:spTree>
    <p:extLst>
      <p:ext uri="{BB962C8B-B14F-4D97-AF65-F5344CB8AC3E}">
        <p14:creationId xmlns:p14="http://schemas.microsoft.com/office/powerpoint/2010/main" val="275222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975" y="0"/>
            <a:ext cx="1029004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24948" y="1194319"/>
            <a:ext cx="17634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000" dirty="0">
                <a:solidFill>
                  <a:schemeClr val="bg1"/>
                </a:solidFill>
                <a:latin typeface="Book Antiqua" panose="02040602050305030304" pitchFamily="18" charset="0"/>
              </a:rPr>
              <a:t>David</a:t>
            </a:r>
          </a:p>
          <a:p>
            <a:r>
              <a:rPr lang="en-NZ" sz="2400" dirty="0">
                <a:solidFill>
                  <a:schemeClr val="bg1"/>
                </a:solidFill>
                <a:latin typeface="Book Antiqua" panose="02040602050305030304" pitchFamily="18" charset="0"/>
              </a:rPr>
              <a:t>(2 Sam 12)</a:t>
            </a:r>
          </a:p>
        </p:txBody>
      </p:sp>
    </p:spTree>
    <p:extLst>
      <p:ext uri="{BB962C8B-B14F-4D97-AF65-F5344CB8AC3E}">
        <p14:creationId xmlns:p14="http://schemas.microsoft.com/office/powerpoint/2010/main" val="247179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975" y="0"/>
            <a:ext cx="1029004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27781" y="5393094"/>
            <a:ext cx="51318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000" dirty="0">
                <a:solidFill>
                  <a:schemeClr val="bg1"/>
                </a:solidFill>
                <a:latin typeface="Book Antiqua" panose="02040602050305030304" pitchFamily="18" charset="0"/>
              </a:rPr>
              <a:t>The Shrewd Manager</a:t>
            </a:r>
          </a:p>
          <a:p>
            <a:pPr algn="r"/>
            <a:r>
              <a:rPr lang="en-NZ" sz="2400" dirty="0">
                <a:solidFill>
                  <a:schemeClr val="bg1"/>
                </a:solidFill>
                <a:latin typeface="Book Antiqua" panose="02040602050305030304" pitchFamily="18" charset="0"/>
              </a:rPr>
              <a:t>(Luke 16:1-10)</a:t>
            </a:r>
          </a:p>
        </p:txBody>
      </p:sp>
    </p:spTree>
    <p:extLst>
      <p:ext uri="{BB962C8B-B14F-4D97-AF65-F5344CB8AC3E}">
        <p14:creationId xmlns:p14="http://schemas.microsoft.com/office/powerpoint/2010/main" val="334505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975" y="0"/>
            <a:ext cx="1029004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78090" y="989045"/>
            <a:ext cx="32657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000" dirty="0">
                <a:solidFill>
                  <a:schemeClr val="bg1"/>
                </a:solidFill>
                <a:latin typeface="Book Antiqua" panose="02040602050305030304" pitchFamily="18" charset="0"/>
              </a:rPr>
              <a:t>Philip</a:t>
            </a:r>
          </a:p>
          <a:p>
            <a:r>
              <a:rPr lang="en-NZ" sz="2400" dirty="0">
                <a:solidFill>
                  <a:schemeClr val="bg1"/>
                </a:solidFill>
                <a:latin typeface="Book Antiqua" panose="02040602050305030304" pitchFamily="18" charset="0"/>
              </a:rPr>
              <a:t>(</a:t>
            </a:r>
            <a:r>
              <a:rPr lang="en-NZ" sz="2400">
                <a:solidFill>
                  <a:schemeClr val="bg1"/>
                </a:solidFill>
                <a:latin typeface="Book Antiqua" panose="02040602050305030304" pitchFamily="18" charset="0"/>
              </a:rPr>
              <a:t>Acts 8)</a:t>
            </a:r>
            <a:endParaRPr lang="en-NZ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36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58</Words>
  <Application>Microsoft Office PowerPoint</Application>
  <PresentationFormat>Widescreen</PresentationFormat>
  <Paragraphs>13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Book Antiqua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AireyandBendall Optometrists</dc:creator>
  <cp:lastModifiedBy>Video Projector</cp:lastModifiedBy>
  <cp:revision>13</cp:revision>
  <dcterms:created xsi:type="dcterms:W3CDTF">2024-08-22T03:36:35Z</dcterms:created>
  <dcterms:modified xsi:type="dcterms:W3CDTF">2024-09-21T22:53:59Z</dcterms:modified>
</cp:coreProperties>
</file>