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59" r:id="rId8"/>
    <p:sldId id="260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9D233-19B6-F6A8-ECB3-F487151A19C3}" v="251" dt="2024-07-20T20:49:20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FEE60-685E-17F7-3950-CB7EB696E2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-2" b="147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Exodus part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Chapters 5 and 6.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planet earth taken from the outer space">
            <a:extLst>
              <a:ext uri="{FF2B5EF4-FFF2-40B4-BE49-F238E27FC236}">
                <a16:creationId xmlns:a16="http://schemas.microsoft.com/office/drawing/2014/main" id="{AFA99E3E-00DB-C19D-DB83-3F8A79A7B4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95" r="9" b="9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70B78-D60B-950D-AA3C-7CBEA670DFC7}"/>
              </a:ext>
            </a:extLst>
          </p:cNvPr>
          <p:cNvSpPr txBox="1"/>
          <p:nvPr/>
        </p:nvSpPr>
        <p:spPr>
          <a:xfrm>
            <a:off x="8079978" y="2533476"/>
            <a:ext cx="3369234" cy="34478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Day seven of creation: </a:t>
            </a: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the first holy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7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C066A-8E68-CFBD-220C-BDC8C141D899}"/>
              </a:ext>
            </a:extLst>
          </p:cNvPr>
          <p:cNvSpPr txBox="1"/>
          <p:nvPr/>
        </p:nvSpPr>
        <p:spPr>
          <a:xfrm>
            <a:off x="3327206" y="2908396"/>
            <a:ext cx="46301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We need recreation</a:t>
            </a:r>
          </a:p>
        </p:txBody>
      </p:sp>
    </p:spTree>
    <p:extLst>
      <p:ext uri="{BB962C8B-B14F-4D97-AF65-F5344CB8AC3E}">
        <p14:creationId xmlns:p14="http://schemas.microsoft.com/office/powerpoint/2010/main" val="24235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and reaching out to sun">
            <a:extLst>
              <a:ext uri="{FF2B5EF4-FFF2-40B4-BE49-F238E27FC236}">
                <a16:creationId xmlns:a16="http://schemas.microsoft.com/office/drawing/2014/main" id="{3EFD0025-FBD5-C8B4-E146-DFD5887166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-2" b="1597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C066A-8E68-CFBD-220C-BDC8C141D899}"/>
              </a:ext>
            </a:extLst>
          </p:cNvPr>
          <p:cNvSpPr txBox="1"/>
          <p:nvPr/>
        </p:nvSpPr>
        <p:spPr>
          <a:xfrm>
            <a:off x="841248" y="3502152"/>
            <a:ext cx="10506456" cy="26700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We need God's 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word of </a:t>
            </a:r>
            <a:r>
              <a:rPr lang="en-US" sz="3600" b="1" dirty="0">
                <a:solidFill>
                  <a:schemeClr val="bg1"/>
                </a:solidFill>
              </a:rPr>
              <a:t>re-</a:t>
            </a:r>
            <a:r>
              <a:rPr lang="en-US" sz="3600" dirty="0">
                <a:solidFill>
                  <a:schemeClr val="bg1"/>
                </a:solidFill>
              </a:rPr>
              <a:t>creation</a:t>
            </a:r>
          </a:p>
        </p:txBody>
      </p:sp>
    </p:spTree>
    <p:extLst>
      <p:ext uri="{BB962C8B-B14F-4D97-AF65-F5344CB8AC3E}">
        <p14:creationId xmlns:p14="http://schemas.microsoft.com/office/powerpoint/2010/main" val="40682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8E4F5-7DDC-A58B-B44D-070ABF4A80EB}"/>
              </a:ext>
            </a:extLst>
          </p:cNvPr>
          <p:cNvSpPr txBox="1"/>
          <p:nvPr/>
        </p:nvSpPr>
        <p:spPr>
          <a:xfrm>
            <a:off x="1932903" y="949325"/>
            <a:ext cx="8071706" cy="2387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50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Sunlit desk">
            <a:extLst>
              <a:ext uri="{FF2B5EF4-FFF2-40B4-BE49-F238E27FC236}">
                <a16:creationId xmlns:a16="http://schemas.microsoft.com/office/drawing/2014/main" id="{3B5F7E33-B2C7-FB5F-2AE0-A48267E7E8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2404" r="-2" b="13198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58E4F5-7DDC-A58B-B44D-070ABF4A80EB}"/>
              </a:ext>
            </a:extLst>
          </p:cNvPr>
          <p:cNvSpPr txBox="1"/>
          <p:nvPr/>
        </p:nvSpPr>
        <p:spPr>
          <a:xfrm>
            <a:off x="841248" y="600427"/>
            <a:ext cx="9875520" cy="32999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51822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Desk with stethoscope and computer keyboard">
            <a:extLst>
              <a:ext uri="{FF2B5EF4-FFF2-40B4-BE49-F238E27FC236}">
                <a16:creationId xmlns:a16="http://schemas.microsoft.com/office/drawing/2014/main" id="{2AC77202-7102-AE8D-60C9-EEDD8CFA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r="-2" b="15726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58E4F5-7DDC-A58B-B44D-070ABF4A80EB}"/>
              </a:ext>
            </a:extLst>
          </p:cNvPr>
          <p:cNvSpPr txBox="1"/>
          <p:nvPr/>
        </p:nvSpPr>
        <p:spPr>
          <a:xfrm>
            <a:off x="841248" y="600427"/>
            <a:ext cx="9875520" cy="32999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Work: can't live with it</a:t>
            </a:r>
          </a:p>
        </p:txBody>
      </p:sp>
    </p:spTree>
    <p:extLst>
      <p:ext uri="{BB962C8B-B14F-4D97-AF65-F5344CB8AC3E}">
        <p14:creationId xmlns:p14="http://schemas.microsoft.com/office/powerpoint/2010/main" val="307769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Desk with stethoscope and computer keyboard">
            <a:extLst>
              <a:ext uri="{FF2B5EF4-FFF2-40B4-BE49-F238E27FC236}">
                <a16:creationId xmlns:a16="http://schemas.microsoft.com/office/drawing/2014/main" id="{D1FEC426-1B1F-4A25-FACC-A51A32C664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822" b="149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58E4F5-7DDC-A58B-B44D-070ABF4A80EB}"/>
              </a:ext>
            </a:extLst>
          </p:cNvPr>
          <p:cNvSpPr txBox="1"/>
          <p:nvPr/>
        </p:nvSpPr>
        <p:spPr>
          <a:xfrm>
            <a:off x="841248" y="600427"/>
            <a:ext cx="9875520" cy="32999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can't live with it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can't live without it</a:t>
            </a:r>
          </a:p>
        </p:txBody>
      </p:sp>
    </p:spTree>
    <p:extLst>
      <p:ext uri="{BB962C8B-B14F-4D97-AF65-F5344CB8AC3E}">
        <p14:creationId xmlns:p14="http://schemas.microsoft.com/office/powerpoint/2010/main" val="334817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riangle shaped cave">
            <a:extLst>
              <a:ext uri="{FF2B5EF4-FFF2-40B4-BE49-F238E27FC236}">
                <a16:creationId xmlns:a16="http://schemas.microsoft.com/office/drawing/2014/main" id="{8E1AA5E9-1C52-8E9F-8231-C59D4D301E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4181" r="-2" b="1382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3BAF9C-2868-A5F0-43E9-76560AE75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God's Three-part salvation plan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879C-2ACA-9B93-EEEB-4EA89652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Force Pharaoh to free the Hebrews</a:t>
            </a:r>
          </a:p>
          <a:p>
            <a:pPr marL="514350" indent="-514350"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Take a three-day wilderness journey to worship God</a:t>
            </a:r>
          </a:p>
          <a:p>
            <a:pPr marL="514350" indent="-514350"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Inherit the Promised Land</a:t>
            </a:r>
          </a:p>
        </p:txBody>
      </p:sp>
    </p:spTree>
    <p:extLst>
      <p:ext uri="{BB962C8B-B14F-4D97-AF65-F5344CB8AC3E}">
        <p14:creationId xmlns:p14="http://schemas.microsoft.com/office/powerpoint/2010/main" val="361576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8E4F5-7DDC-A58B-B44D-070ABF4A80EB}"/>
              </a:ext>
            </a:extLst>
          </p:cNvPr>
          <p:cNvSpPr txBox="1"/>
          <p:nvPr/>
        </p:nvSpPr>
        <p:spPr>
          <a:xfrm>
            <a:off x="1932903" y="949325"/>
            <a:ext cx="8071706" cy="2387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4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8E4F5-7DDC-A58B-B44D-070ABF4A80EB}"/>
              </a:ext>
            </a:extLst>
          </p:cNvPr>
          <p:cNvSpPr txBox="1"/>
          <p:nvPr/>
        </p:nvSpPr>
        <p:spPr>
          <a:xfrm>
            <a:off x="5232400" y="1354819"/>
            <a:ext cx="6124576" cy="26783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Worship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253338B-EC15-4112-B0AA-4135021E9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4572002" cy="6858002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1899EE-49A4-469F-BDB5-0A178C55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3E0550-0AFD-458E-A821-787F4CB6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C5702A-BA45-4A2C-99DC-525993A9C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473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urful fabric hammock with wooden support assembled in the white sand">
            <a:extLst>
              <a:ext uri="{FF2B5EF4-FFF2-40B4-BE49-F238E27FC236}">
                <a16:creationId xmlns:a16="http://schemas.microsoft.com/office/drawing/2014/main" id="{08C41A13-9847-69E4-4BB2-801B98665A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-2" b="1560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70B78-D60B-950D-AA3C-7CBEA670DFC7}"/>
              </a:ext>
            </a:extLst>
          </p:cNvPr>
          <p:cNvSpPr txBox="1"/>
          <p:nvPr/>
        </p:nvSpPr>
        <p:spPr>
          <a:xfrm>
            <a:off x="841248" y="3502152"/>
            <a:ext cx="10506456" cy="26700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The first holiday?</a:t>
            </a:r>
          </a:p>
        </p:txBody>
      </p:sp>
    </p:spTree>
    <p:extLst>
      <p:ext uri="{BB962C8B-B14F-4D97-AF65-F5344CB8AC3E}">
        <p14:creationId xmlns:p14="http://schemas.microsoft.com/office/powerpoint/2010/main" val="293582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Exodus part 3</vt:lpstr>
      <vt:lpstr>PowerPoint Presentation</vt:lpstr>
      <vt:lpstr>PowerPoint Presentation</vt:lpstr>
      <vt:lpstr>PowerPoint Presentation</vt:lpstr>
      <vt:lpstr>PowerPoint Presentation</vt:lpstr>
      <vt:lpstr>God's Three-part salvation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83</cp:revision>
  <dcterms:created xsi:type="dcterms:W3CDTF">2024-07-20T20:17:53Z</dcterms:created>
  <dcterms:modified xsi:type="dcterms:W3CDTF">2024-07-20T20:49:31Z</dcterms:modified>
</cp:coreProperties>
</file>